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2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7" r:id="rId10"/>
    <p:sldId id="269" r:id="rId11"/>
    <p:sldId id="270" r:id="rId12"/>
    <p:sldId id="271" r:id="rId13"/>
    <p:sldId id="272" r:id="rId14"/>
    <p:sldId id="273" r:id="rId15"/>
    <p:sldId id="275" r:id="rId16"/>
    <p:sldId id="276" r:id="rId17"/>
    <p:sldId id="278" r:id="rId18"/>
    <p:sldId id="282" r:id="rId19"/>
    <p:sldId id="283" r:id="rId20"/>
    <p:sldId id="284" r:id="rId21"/>
  </p:sldIdLst>
  <p:sldSz cx="9144000" cy="5143500" type="screen16x9"/>
  <p:notesSz cx="6858000" cy="9144000"/>
  <p:embeddedFontLst>
    <p:embeddedFont>
      <p:font typeface="Playfair Display" panose="020B0604020202020204" charset="0"/>
      <p:regular r:id="rId23"/>
      <p:bold r:id="rId24"/>
      <p:italic r:id="rId25"/>
      <p:boldItalic r:id="rId26"/>
    </p:embeddedFont>
    <p:embeddedFont>
      <p:font typeface="Sahitya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ec3e6dae1_0_1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ec3e6dae1_0_1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ba067d22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ba067d221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c2f57aeb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8c2f57aeb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ec3e6daf1_5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ec3e6daf1_5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edaab84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8edaab84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8ec3e6dae1_0_1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8ec3e6dae1_0_1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edaab840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8edaab840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ec3e6dae1_0_1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ec3e6dae1_0_1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8ec3e6daf1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8ec3e6daf1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ec3e6dae1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ec3e6dae1_0_2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ec3e6dae1_0_1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ec3e6dae1_0_1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8ba067d22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8ba067d22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ec3e6daf1_5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ec3e6daf1_5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c2f57aeb8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c2f57aeb8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ec3e6dae1_0_1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ec3e6dae1_0_1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ec3e6daf1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ec3e6daf1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ec3e6daf1_5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ec3e6daf1_5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ec3e6daf1_5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ec3e6daf1_5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edaab840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edaab840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stories.freepik.com%2F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1110800"/>
            <a:ext cx="3001550" cy="1542750"/>
          </a:xfrm>
          <a:custGeom>
            <a:avLst/>
            <a:gdLst/>
            <a:ahLst/>
            <a:cxnLst/>
            <a:rect l="l" t="t" r="r" b="b"/>
            <a:pathLst>
              <a:path w="120062" h="61710" extrusionOk="0">
                <a:moveTo>
                  <a:pt x="97005" y="1"/>
                </a:moveTo>
                <a:cubicBezTo>
                  <a:pt x="93603" y="1"/>
                  <a:pt x="90209" y="298"/>
                  <a:pt x="87147" y="658"/>
                </a:cubicBezTo>
                <a:cubicBezTo>
                  <a:pt x="75346" y="2028"/>
                  <a:pt x="63843" y="5064"/>
                  <a:pt x="52179" y="7141"/>
                </a:cubicBezTo>
                <a:cubicBezTo>
                  <a:pt x="35425" y="10131"/>
                  <a:pt x="9792" y="11386"/>
                  <a:pt x="2853" y="30286"/>
                </a:cubicBezTo>
                <a:cubicBezTo>
                  <a:pt x="1233" y="34668"/>
                  <a:pt x="548" y="40169"/>
                  <a:pt x="206" y="44802"/>
                </a:cubicBezTo>
                <a:cubicBezTo>
                  <a:pt x="0" y="47336"/>
                  <a:pt x="228" y="50052"/>
                  <a:pt x="1164" y="52403"/>
                </a:cubicBezTo>
                <a:cubicBezTo>
                  <a:pt x="1781" y="53978"/>
                  <a:pt x="2739" y="55416"/>
                  <a:pt x="4063" y="56512"/>
                </a:cubicBezTo>
                <a:cubicBezTo>
                  <a:pt x="5958" y="58087"/>
                  <a:pt x="8400" y="58817"/>
                  <a:pt x="10797" y="59342"/>
                </a:cubicBezTo>
                <a:cubicBezTo>
                  <a:pt x="20086" y="61442"/>
                  <a:pt x="29353" y="60849"/>
                  <a:pt x="38780" y="61351"/>
                </a:cubicBezTo>
                <a:cubicBezTo>
                  <a:pt x="42871" y="61563"/>
                  <a:pt x="46976" y="61710"/>
                  <a:pt x="51078" y="61710"/>
                </a:cubicBezTo>
                <a:cubicBezTo>
                  <a:pt x="57574" y="61710"/>
                  <a:pt x="64063" y="61341"/>
                  <a:pt x="70485" y="60278"/>
                </a:cubicBezTo>
                <a:cubicBezTo>
                  <a:pt x="91005" y="56923"/>
                  <a:pt x="120061" y="41128"/>
                  <a:pt x="119217" y="16613"/>
                </a:cubicBezTo>
                <a:cubicBezTo>
                  <a:pt x="118730" y="3014"/>
                  <a:pt x="107830" y="1"/>
                  <a:pt x="97005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562725" y="-521650"/>
            <a:ext cx="1431175" cy="1276800"/>
          </a:xfrm>
          <a:custGeom>
            <a:avLst/>
            <a:gdLst/>
            <a:ahLst/>
            <a:cxnLst/>
            <a:rect l="l" t="t" r="r" b="b"/>
            <a:pathLst>
              <a:path w="57247" h="51072" extrusionOk="0">
                <a:moveTo>
                  <a:pt x="26067" y="1"/>
                </a:moveTo>
                <a:cubicBezTo>
                  <a:pt x="22911" y="1"/>
                  <a:pt x="19979" y="852"/>
                  <a:pt x="17211" y="2181"/>
                </a:cubicBezTo>
                <a:cubicBezTo>
                  <a:pt x="10090" y="5604"/>
                  <a:pt x="1530" y="12292"/>
                  <a:pt x="617" y="20692"/>
                </a:cubicBezTo>
                <a:cubicBezTo>
                  <a:pt x="1" y="26193"/>
                  <a:pt x="2831" y="31488"/>
                  <a:pt x="6301" y="35802"/>
                </a:cubicBezTo>
                <a:cubicBezTo>
                  <a:pt x="10660" y="41212"/>
                  <a:pt x="16184" y="45663"/>
                  <a:pt x="22392" y="48790"/>
                </a:cubicBezTo>
                <a:cubicBezTo>
                  <a:pt x="25528" y="50369"/>
                  <a:pt x="28545" y="51071"/>
                  <a:pt x="31406" y="51071"/>
                </a:cubicBezTo>
                <a:cubicBezTo>
                  <a:pt x="42313" y="51071"/>
                  <a:pt x="50937" y="40864"/>
                  <a:pt x="55078" y="30142"/>
                </a:cubicBezTo>
                <a:cubicBezTo>
                  <a:pt x="56745" y="25805"/>
                  <a:pt x="57247" y="20806"/>
                  <a:pt x="55398" y="16515"/>
                </a:cubicBezTo>
                <a:cubicBezTo>
                  <a:pt x="51449" y="7362"/>
                  <a:pt x="37571" y="1313"/>
                  <a:pt x="28350" y="149"/>
                </a:cubicBezTo>
                <a:cubicBezTo>
                  <a:pt x="27576" y="49"/>
                  <a:pt x="26815" y="1"/>
                  <a:pt x="26067" y="1"/>
                </a:cubicBez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788880" y="620375"/>
            <a:ext cx="5082590" cy="3530367"/>
          </a:xfrm>
          <a:custGeom>
            <a:avLst/>
            <a:gdLst/>
            <a:ahLst/>
            <a:cxnLst/>
            <a:rect l="l" t="t" r="r" b="b"/>
            <a:pathLst>
              <a:path w="112279" h="77989" extrusionOk="0">
                <a:moveTo>
                  <a:pt x="73470" y="0"/>
                </a:moveTo>
                <a:cubicBezTo>
                  <a:pt x="66773" y="0"/>
                  <a:pt x="60068" y="302"/>
                  <a:pt x="53344" y="590"/>
                </a:cubicBezTo>
                <a:cubicBezTo>
                  <a:pt x="40037" y="1184"/>
                  <a:pt x="14746" y="408"/>
                  <a:pt x="6027" y="13692"/>
                </a:cubicBezTo>
                <a:cubicBezTo>
                  <a:pt x="1" y="22845"/>
                  <a:pt x="1964" y="38572"/>
                  <a:pt x="2512" y="49231"/>
                </a:cubicBezTo>
                <a:cubicBezTo>
                  <a:pt x="6871" y="57243"/>
                  <a:pt x="9679" y="71349"/>
                  <a:pt x="18216" y="75685"/>
                </a:cubicBezTo>
                <a:cubicBezTo>
                  <a:pt x="21403" y="77312"/>
                  <a:pt x="24791" y="77989"/>
                  <a:pt x="28225" y="77989"/>
                </a:cubicBezTo>
                <a:cubicBezTo>
                  <a:pt x="36544" y="77989"/>
                  <a:pt x="45128" y="74018"/>
                  <a:pt x="51769" y="69979"/>
                </a:cubicBezTo>
                <a:cubicBezTo>
                  <a:pt x="65030" y="61922"/>
                  <a:pt x="78566" y="53682"/>
                  <a:pt x="90184" y="43388"/>
                </a:cubicBezTo>
                <a:cubicBezTo>
                  <a:pt x="96324" y="37932"/>
                  <a:pt x="106116" y="31176"/>
                  <a:pt x="109859" y="23712"/>
                </a:cubicBezTo>
                <a:cubicBezTo>
                  <a:pt x="112279" y="18850"/>
                  <a:pt x="111160" y="12437"/>
                  <a:pt x="108786" y="7826"/>
                </a:cubicBezTo>
                <a:cubicBezTo>
                  <a:pt x="105659" y="1846"/>
                  <a:pt x="97556" y="1663"/>
                  <a:pt x="91485" y="955"/>
                </a:cubicBezTo>
                <a:cubicBezTo>
                  <a:pt x="85482" y="243"/>
                  <a:pt x="79480" y="0"/>
                  <a:pt x="73470" y="0"/>
                </a:cubicBez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20000" y="1323600"/>
            <a:ext cx="29628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20000" y="3810900"/>
            <a:ext cx="3852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 flipH="1">
            <a:off x="-510309" y="0"/>
            <a:ext cx="3313108" cy="997600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1"/>
          <p:cNvSpPr/>
          <p:nvPr/>
        </p:nvSpPr>
        <p:spPr>
          <a:xfrm rot="-5400000" flipH="1">
            <a:off x="8030610" y="3996815"/>
            <a:ext cx="1076993" cy="1386263"/>
          </a:xfrm>
          <a:custGeom>
            <a:avLst/>
            <a:gdLst/>
            <a:ahLst/>
            <a:cxnLst/>
            <a:rect l="l" t="t" r="r" b="b"/>
            <a:pathLst>
              <a:path w="37839" h="40938" extrusionOk="0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CUSTOM_7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/>
          <p:nvPr/>
        </p:nvSpPr>
        <p:spPr>
          <a:xfrm>
            <a:off x="6439424" y="0"/>
            <a:ext cx="3267070" cy="997600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2"/>
          <p:cNvSpPr/>
          <p:nvPr/>
        </p:nvSpPr>
        <p:spPr>
          <a:xfrm rot="1851812">
            <a:off x="-1846662" y="4096364"/>
            <a:ext cx="2807002" cy="1949744"/>
          </a:xfrm>
          <a:custGeom>
            <a:avLst/>
            <a:gdLst/>
            <a:ahLst/>
            <a:cxnLst/>
            <a:rect l="l" t="t" r="r" b="b"/>
            <a:pathLst>
              <a:path w="112279" h="77989" extrusionOk="0">
                <a:moveTo>
                  <a:pt x="73470" y="0"/>
                </a:moveTo>
                <a:cubicBezTo>
                  <a:pt x="66773" y="0"/>
                  <a:pt x="60068" y="302"/>
                  <a:pt x="53344" y="590"/>
                </a:cubicBezTo>
                <a:cubicBezTo>
                  <a:pt x="40037" y="1184"/>
                  <a:pt x="14746" y="408"/>
                  <a:pt x="6027" y="13692"/>
                </a:cubicBezTo>
                <a:cubicBezTo>
                  <a:pt x="1" y="22845"/>
                  <a:pt x="1964" y="38572"/>
                  <a:pt x="2512" y="49231"/>
                </a:cubicBezTo>
                <a:cubicBezTo>
                  <a:pt x="6871" y="57243"/>
                  <a:pt x="9679" y="71349"/>
                  <a:pt x="18216" y="75685"/>
                </a:cubicBezTo>
                <a:cubicBezTo>
                  <a:pt x="21403" y="77312"/>
                  <a:pt x="24791" y="77989"/>
                  <a:pt x="28225" y="77989"/>
                </a:cubicBezTo>
                <a:cubicBezTo>
                  <a:pt x="36544" y="77989"/>
                  <a:pt x="45128" y="74018"/>
                  <a:pt x="51769" y="69979"/>
                </a:cubicBezTo>
                <a:cubicBezTo>
                  <a:pt x="65030" y="61922"/>
                  <a:pt x="78566" y="53682"/>
                  <a:pt x="90184" y="43388"/>
                </a:cubicBezTo>
                <a:cubicBezTo>
                  <a:pt x="96324" y="37932"/>
                  <a:pt x="106116" y="31176"/>
                  <a:pt x="109859" y="23712"/>
                </a:cubicBezTo>
                <a:cubicBezTo>
                  <a:pt x="112279" y="18850"/>
                  <a:pt x="111160" y="12437"/>
                  <a:pt x="108786" y="7826"/>
                </a:cubicBezTo>
                <a:cubicBezTo>
                  <a:pt x="105659" y="1846"/>
                  <a:pt x="97556" y="1663"/>
                  <a:pt x="91485" y="955"/>
                </a:cubicBezTo>
                <a:cubicBezTo>
                  <a:pt x="85482" y="243"/>
                  <a:pt x="79480" y="0"/>
                  <a:pt x="73470" y="0"/>
                </a:cubicBez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ubTitle" idx="1"/>
          </p:nvPr>
        </p:nvSpPr>
        <p:spPr>
          <a:xfrm>
            <a:off x="3943500" y="1994500"/>
            <a:ext cx="12570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ubTitle" idx="2"/>
          </p:nvPr>
        </p:nvSpPr>
        <p:spPr>
          <a:xfrm>
            <a:off x="6767700" y="1994500"/>
            <a:ext cx="12570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ubTitle" idx="3"/>
          </p:nvPr>
        </p:nvSpPr>
        <p:spPr>
          <a:xfrm>
            <a:off x="1119300" y="1994500"/>
            <a:ext cx="12570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4"/>
          </p:nvPr>
        </p:nvSpPr>
        <p:spPr>
          <a:xfrm>
            <a:off x="720000" y="2279600"/>
            <a:ext cx="205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ubTitle" idx="5"/>
          </p:nvPr>
        </p:nvSpPr>
        <p:spPr>
          <a:xfrm>
            <a:off x="3544200" y="2279600"/>
            <a:ext cx="205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ubTitle" idx="6"/>
          </p:nvPr>
        </p:nvSpPr>
        <p:spPr>
          <a:xfrm>
            <a:off x="6368400" y="2279600"/>
            <a:ext cx="205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7"/>
          </p:nvPr>
        </p:nvSpPr>
        <p:spPr>
          <a:xfrm>
            <a:off x="3943500" y="3745700"/>
            <a:ext cx="12570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ubTitle" idx="8"/>
          </p:nvPr>
        </p:nvSpPr>
        <p:spPr>
          <a:xfrm>
            <a:off x="6767700" y="3745700"/>
            <a:ext cx="12570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subTitle" idx="9"/>
          </p:nvPr>
        </p:nvSpPr>
        <p:spPr>
          <a:xfrm>
            <a:off x="1119300" y="3745700"/>
            <a:ext cx="12570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subTitle" idx="13"/>
          </p:nvPr>
        </p:nvSpPr>
        <p:spPr>
          <a:xfrm>
            <a:off x="720000" y="4030800"/>
            <a:ext cx="205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ubTitle" idx="14"/>
          </p:nvPr>
        </p:nvSpPr>
        <p:spPr>
          <a:xfrm>
            <a:off x="3544200" y="4030800"/>
            <a:ext cx="205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subTitle" idx="15"/>
          </p:nvPr>
        </p:nvSpPr>
        <p:spPr>
          <a:xfrm>
            <a:off x="6368400" y="4030800"/>
            <a:ext cx="205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8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/>
          <p:nvPr/>
        </p:nvSpPr>
        <p:spPr>
          <a:xfrm>
            <a:off x="8379575" y="-437025"/>
            <a:ext cx="1415200" cy="1476050"/>
          </a:xfrm>
          <a:custGeom>
            <a:avLst/>
            <a:gdLst/>
            <a:ahLst/>
            <a:cxnLst/>
            <a:rect l="l" t="t" r="r" b="b"/>
            <a:pathLst>
              <a:path w="56608" h="59042" extrusionOk="0">
                <a:moveTo>
                  <a:pt x="27546" y="1"/>
                </a:moveTo>
                <a:cubicBezTo>
                  <a:pt x="25354" y="1"/>
                  <a:pt x="23063" y="300"/>
                  <a:pt x="20726" y="892"/>
                </a:cubicBezTo>
                <a:cubicBezTo>
                  <a:pt x="17964" y="1599"/>
                  <a:pt x="15317" y="2741"/>
                  <a:pt x="12920" y="4316"/>
                </a:cubicBezTo>
                <a:cubicBezTo>
                  <a:pt x="2900" y="10844"/>
                  <a:pt x="1" y="24676"/>
                  <a:pt x="1028" y="35906"/>
                </a:cubicBezTo>
                <a:cubicBezTo>
                  <a:pt x="1781" y="44032"/>
                  <a:pt x="8583" y="53230"/>
                  <a:pt x="16070" y="56540"/>
                </a:cubicBezTo>
                <a:cubicBezTo>
                  <a:pt x="20162" y="58370"/>
                  <a:pt x="24783" y="59042"/>
                  <a:pt x="29477" y="59042"/>
                </a:cubicBezTo>
                <a:cubicBezTo>
                  <a:pt x="34966" y="59042"/>
                  <a:pt x="40556" y="58123"/>
                  <a:pt x="45515" y="57065"/>
                </a:cubicBezTo>
                <a:cubicBezTo>
                  <a:pt x="47135" y="56722"/>
                  <a:pt x="48801" y="56312"/>
                  <a:pt x="50194" y="55399"/>
                </a:cubicBezTo>
                <a:cubicBezTo>
                  <a:pt x="56608" y="51107"/>
                  <a:pt x="52842" y="38029"/>
                  <a:pt x="51084" y="32231"/>
                </a:cubicBezTo>
                <a:cubicBezTo>
                  <a:pt x="49212" y="26091"/>
                  <a:pt x="47204" y="20134"/>
                  <a:pt x="45560" y="13902"/>
                </a:cubicBezTo>
                <a:cubicBezTo>
                  <a:pt x="43127" y="4531"/>
                  <a:pt x="36083" y="1"/>
                  <a:pt x="27546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3"/>
          <p:cNvSpPr/>
          <p:nvPr/>
        </p:nvSpPr>
        <p:spPr>
          <a:xfrm rot="10800000">
            <a:off x="-673817" y="4223025"/>
            <a:ext cx="2926199" cy="997600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732275" y="540000"/>
            <a:ext cx="4903500" cy="79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9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 flipH="1">
            <a:off x="-510309" y="0"/>
            <a:ext cx="3313108" cy="997600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/>
          <p:nvPr/>
        </p:nvSpPr>
        <p:spPr>
          <a:xfrm rot="-5400000" flipH="1">
            <a:off x="8030610" y="3996815"/>
            <a:ext cx="1076993" cy="1386263"/>
          </a:xfrm>
          <a:custGeom>
            <a:avLst/>
            <a:gdLst/>
            <a:ahLst/>
            <a:cxnLst/>
            <a:rect l="l" t="t" r="r" b="b"/>
            <a:pathLst>
              <a:path w="37839" h="40938" extrusionOk="0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491400" y="632021"/>
            <a:ext cx="3942458" cy="3427815"/>
          </a:xfrm>
          <a:custGeom>
            <a:avLst/>
            <a:gdLst/>
            <a:ahLst/>
            <a:cxnLst/>
            <a:rect l="l" t="t" r="r" b="b"/>
            <a:pathLst>
              <a:path w="76238" h="66286" extrusionOk="0">
                <a:moveTo>
                  <a:pt x="40846" y="0"/>
                </a:moveTo>
                <a:cubicBezTo>
                  <a:pt x="36387" y="0"/>
                  <a:pt x="31933" y="668"/>
                  <a:pt x="27688" y="2013"/>
                </a:cubicBezTo>
                <a:cubicBezTo>
                  <a:pt x="19197" y="4706"/>
                  <a:pt x="11208" y="10162"/>
                  <a:pt x="5958" y="17374"/>
                </a:cubicBezTo>
                <a:cubicBezTo>
                  <a:pt x="1" y="25592"/>
                  <a:pt x="3265" y="37643"/>
                  <a:pt x="6483" y="46317"/>
                </a:cubicBezTo>
                <a:cubicBezTo>
                  <a:pt x="8880" y="52754"/>
                  <a:pt x="12121" y="59350"/>
                  <a:pt x="17964" y="62956"/>
                </a:cubicBezTo>
                <a:cubicBezTo>
                  <a:pt x="22263" y="65594"/>
                  <a:pt x="27432" y="66285"/>
                  <a:pt x="32489" y="66285"/>
                </a:cubicBezTo>
                <a:cubicBezTo>
                  <a:pt x="32990" y="66285"/>
                  <a:pt x="33490" y="66278"/>
                  <a:pt x="33988" y="66266"/>
                </a:cubicBezTo>
                <a:cubicBezTo>
                  <a:pt x="43300" y="66038"/>
                  <a:pt x="52590" y="64075"/>
                  <a:pt x="61195" y="60491"/>
                </a:cubicBezTo>
                <a:cubicBezTo>
                  <a:pt x="65806" y="58597"/>
                  <a:pt x="70417" y="56040"/>
                  <a:pt x="73064" y="51818"/>
                </a:cubicBezTo>
                <a:cubicBezTo>
                  <a:pt x="75758" y="47572"/>
                  <a:pt x="76032" y="42300"/>
                  <a:pt x="76123" y="37278"/>
                </a:cubicBezTo>
                <a:cubicBezTo>
                  <a:pt x="76237" y="29654"/>
                  <a:pt x="75986" y="21620"/>
                  <a:pt x="72106" y="15046"/>
                </a:cubicBezTo>
                <a:cubicBezTo>
                  <a:pt x="68842" y="9500"/>
                  <a:pt x="63250" y="5574"/>
                  <a:pt x="57269" y="3154"/>
                </a:cubicBezTo>
                <a:cubicBezTo>
                  <a:pt x="56014" y="2652"/>
                  <a:pt x="54713" y="2196"/>
                  <a:pt x="53412" y="1808"/>
                </a:cubicBezTo>
                <a:cubicBezTo>
                  <a:pt x="49338" y="605"/>
                  <a:pt x="45090" y="0"/>
                  <a:pt x="40846" y="0"/>
                </a:cubicBez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/>
          <p:nvPr/>
        </p:nvSpPr>
        <p:spPr>
          <a:xfrm rot="-1851812" flipH="1">
            <a:off x="7782463" y="-568286"/>
            <a:ext cx="2807002" cy="1949744"/>
          </a:xfrm>
          <a:custGeom>
            <a:avLst/>
            <a:gdLst/>
            <a:ahLst/>
            <a:cxnLst/>
            <a:rect l="l" t="t" r="r" b="b"/>
            <a:pathLst>
              <a:path w="112279" h="77989" extrusionOk="0">
                <a:moveTo>
                  <a:pt x="73470" y="0"/>
                </a:moveTo>
                <a:cubicBezTo>
                  <a:pt x="66773" y="0"/>
                  <a:pt x="60068" y="302"/>
                  <a:pt x="53344" y="590"/>
                </a:cubicBezTo>
                <a:cubicBezTo>
                  <a:pt x="40037" y="1184"/>
                  <a:pt x="14746" y="408"/>
                  <a:pt x="6027" y="13692"/>
                </a:cubicBezTo>
                <a:cubicBezTo>
                  <a:pt x="1" y="22845"/>
                  <a:pt x="1964" y="38572"/>
                  <a:pt x="2512" y="49231"/>
                </a:cubicBezTo>
                <a:cubicBezTo>
                  <a:pt x="6871" y="57243"/>
                  <a:pt x="9679" y="71349"/>
                  <a:pt x="18216" y="75685"/>
                </a:cubicBezTo>
                <a:cubicBezTo>
                  <a:pt x="21403" y="77312"/>
                  <a:pt x="24791" y="77989"/>
                  <a:pt x="28225" y="77989"/>
                </a:cubicBezTo>
                <a:cubicBezTo>
                  <a:pt x="36544" y="77989"/>
                  <a:pt x="45128" y="74018"/>
                  <a:pt x="51769" y="69979"/>
                </a:cubicBezTo>
                <a:cubicBezTo>
                  <a:pt x="65030" y="61922"/>
                  <a:pt x="78566" y="53682"/>
                  <a:pt x="90184" y="43388"/>
                </a:cubicBezTo>
                <a:cubicBezTo>
                  <a:pt x="96324" y="37932"/>
                  <a:pt x="106116" y="31176"/>
                  <a:pt x="109859" y="23712"/>
                </a:cubicBezTo>
                <a:cubicBezTo>
                  <a:pt x="112279" y="18850"/>
                  <a:pt x="111160" y="12437"/>
                  <a:pt x="108786" y="7826"/>
                </a:cubicBezTo>
                <a:cubicBezTo>
                  <a:pt x="105659" y="1846"/>
                  <a:pt x="97556" y="1663"/>
                  <a:pt x="91485" y="955"/>
                </a:cubicBezTo>
                <a:cubicBezTo>
                  <a:pt x="85482" y="243"/>
                  <a:pt x="79480" y="0"/>
                  <a:pt x="73470" y="0"/>
                </a:cubicBez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/>
          <p:nvPr/>
        </p:nvSpPr>
        <p:spPr>
          <a:xfrm rot="10800000">
            <a:off x="4289303" y="4315092"/>
            <a:ext cx="4854697" cy="961757"/>
          </a:xfrm>
          <a:custGeom>
            <a:avLst/>
            <a:gdLst/>
            <a:ahLst/>
            <a:cxnLst/>
            <a:rect l="l" t="t" r="r" b="b"/>
            <a:pathLst>
              <a:path w="59673" h="17023" extrusionOk="0">
                <a:moveTo>
                  <a:pt x="1" y="0"/>
                </a:moveTo>
                <a:lnTo>
                  <a:pt x="1" y="10300"/>
                </a:lnTo>
                <a:cubicBezTo>
                  <a:pt x="1816" y="14963"/>
                  <a:pt x="5927" y="17022"/>
                  <a:pt x="10137" y="17022"/>
                </a:cubicBezTo>
                <a:cubicBezTo>
                  <a:pt x="13923" y="17022"/>
                  <a:pt x="17789" y="15356"/>
                  <a:pt x="20137" y="12420"/>
                </a:cubicBezTo>
                <a:cubicBezTo>
                  <a:pt x="23652" y="8026"/>
                  <a:pt x="27201" y="4744"/>
                  <a:pt x="32830" y="4744"/>
                </a:cubicBezTo>
                <a:cubicBezTo>
                  <a:pt x="34252" y="4744"/>
                  <a:pt x="35808" y="4954"/>
                  <a:pt x="37529" y="5408"/>
                </a:cubicBezTo>
                <a:cubicBezTo>
                  <a:pt x="43485" y="6981"/>
                  <a:pt x="47292" y="8462"/>
                  <a:pt x="50664" y="8462"/>
                </a:cubicBezTo>
                <a:cubicBezTo>
                  <a:pt x="52120" y="8462"/>
                  <a:pt x="53496" y="8186"/>
                  <a:pt x="54928" y="7521"/>
                </a:cubicBezTo>
                <a:cubicBezTo>
                  <a:pt x="59672" y="5314"/>
                  <a:pt x="59672" y="0"/>
                  <a:pt x="59672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5024075" y="1515263"/>
            <a:ext cx="29424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1"/>
          </p:nvPr>
        </p:nvSpPr>
        <p:spPr>
          <a:xfrm>
            <a:off x="4790375" y="2513838"/>
            <a:ext cx="3409800" cy="9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4209086" y="3009652"/>
            <a:ext cx="4971237" cy="2133860"/>
          </a:xfrm>
          <a:custGeom>
            <a:avLst/>
            <a:gdLst/>
            <a:ahLst/>
            <a:cxnLst/>
            <a:rect l="l" t="t" r="r" b="b"/>
            <a:pathLst>
              <a:path w="33268" h="14280" extrusionOk="0">
                <a:moveTo>
                  <a:pt x="33268" y="0"/>
                </a:moveTo>
                <a:cubicBezTo>
                  <a:pt x="24039" y="7015"/>
                  <a:pt x="8200" y="1310"/>
                  <a:pt x="1840" y="10008"/>
                </a:cubicBezTo>
                <a:cubicBezTo>
                  <a:pt x="905" y="11287"/>
                  <a:pt x="281" y="12721"/>
                  <a:pt x="0" y="14280"/>
                </a:cubicBezTo>
                <a:lnTo>
                  <a:pt x="33268" y="14280"/>
                </a:lnTo>
                <a:lnTo>
                  <a:pt x="33268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-25" y="0"/>
            <a:ext cx="1956935" cy="3359186"/>
          </a:xfrm>
          <a:custGeom>
            <a:avLst/>
            <a:gdLst/>
            <a:ahLst/>
            <a:cxnLst/>
            <a:rect l="l" t="t" r="r" b="b"/>
            <a:pathLst>
              <a:path w="13096" h="22480" extrusionOk="0">
                <a:moveTo>
                  <a:pt x="1" y="0"/>
                </a:moveTo>
                <a:lnTo>
                  <a:pt x="1" y="22480"/>
                </a:lnTo>
                <a:cubicBezTo>
                  <a:pt x="500" y="22230"/>
                  <a:pt x="13096" y="13376"/>
                  <a:pt x="8575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3040800" y="2856575"/>
            <a:ext cx="3062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2329500" y="1714225"/>
            <a:ext cx="4485000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4279500" y="427925"/>
            <a:ext cx="4460391" cy="3857829"/>
          </a:xfrm>
          <a:custGeom>
            <a:avLst/>
            <a:gdLst/>
            <a:ahLst/>
            <a:cxnLst/>
            <a:rect l="l" t="t" r="r" b="b"/>
            <a:pathLst>
              <a:path w="71581" h="61911" extrusionOk="0">
                <a:moveTo>
                  <a:pt x="41514" y="0"/>
                </a:moveTo>
                <a:cubicBezTo>
                  <a:pt x="39594" y="0"/>
                  <a:pt x="37661" y="126"/>
                  <a:pt x="35744" y="370"/>
                </a:cubicBezTo>
                <a:cubicBezTo>
                  <a:pt x="24948" y="1717"/>
                  <a:pt x="14608" y="7400"/>
                  <a:pt x="8537" y="16599"/>
                </a:cubicBezTo>
                <a:cubicBezTo>
                  <a:pt x="2420" y="25866"/>
                  <a:pt x="0" y="40680"/>
                  <a:pt x="8194" y="49445"/>
                </a:cubicBezTo>
                <a:cubicBezTo>
                  <a:pt x="11367" y="52846"/>
                  <a:pt x="15521" y="55197"/>
                  <a:pt x="19767" y="57091"/>
                </a:cubicBezTo>
                <a:cubicBezTo>
                  <a:pt x="26128" y="59948"/>
                  <a:pt x="32992" y="61910"/>
                  <a:pt x="39951" y="61910"/>
                </a:cubicBezTo>
                <a:cubicBezTo>
                  <a:pt x="40109" y="61910"/>
                  <a:pt x="40266" y="61909"/>
                  <a:pt x="40424" y="61907"/>
                </a:cubicBezTo>
                <a:cubicBezTo>
                  <a:pt x="54667" y="61702"/>
                  <a:pt x="66604" y="51704"/>
                  <a:pt x="69754" y="37849"/>
                </a:cubicBezTo>
                <a:cubicBezTo>
                  <a:pt x="71580" y="29746"/>
                  <a:pt x="71329" y="17010"/>
                  <a:pt x="65897" y="10162"/>
                </a:cubicBezTo>
                <a:cubicBezTo>
                  <a:pt x="60328" y="3111"/>
                  <a:pt x="51071" y="0"/>
                  <a:pt x="41514" y="0"/>
                </a:cubicBez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7"/>
          <p:cNvSpPr/>
          <p:nvPr/>
        </p:nvSpPr>
        <p:spPr>
          <a:xfrm flipH="1">
            <a:off x="-862375" y="-176550"/>
            <a:ext cx="5051471" cy="1722297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7"/>
          <p:cNvSpPr/>
          <p:nvPr/>
        </p:nvSpPr>
        <p:spPr>
          <a:xfrm rot="10800000" flipH="1">
            <a:off x="8192575" y="4531871"/>
            <a:ext cx="1059676" cy="679929"/>
          </a:xfrm>
          <a:custGeom>
            <a:avLst/>
            <a:gdLst/>
            <a:ahLst/>
            <a:cxnLst/>
            <a:rect l="l" t="t" r="r" b="b"/>
            <a:pathLst>
              <a:path w="38046" h="24030" extrusionOk="0">
                <a:moveTo>
                  <a:pt x="1" y="0"/>
                </a:moveTo>
                <a:cubicBezTo>
                  <a:pt x="623" y="13426"/>
                  <a:pt x="7226" y="24029"/>
                  <a:pt x="16713" y="24029"/>
                </a:cubicBezTo>
                <a:cubicBezTo>
                  <a:pt x="17940" y="24029"/>
                  <a:pt x="19217" y="23851"/>
                  <a:pt x="20534" y="23479"/>
                </a:cubicBezTo>
                <a:cubicBezTo>
                  <a:pt x="27977" y="21378"/>
                  <a:pt x="33287" y="20158"/>
                  <a:pt x="38046" y="19582"/>
                </a:cubicBezTo>
                <a:lnTo>
                  <a:pt x="38046" y="0"/>
                </a:ln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720000" y="1555738"/>
            <a:ext cx="32382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1"/>
          </p:nvPr>
        </p:nvSpPr>
        <p:spPr>
          <a:xfrm>
            <a:off x="720000" y="3311525"/>
            <a:ext cx="3358500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 flipH="1">
            <a:off x="5424202" y="-8"/>
            <a:ext cx="4854697" cy="961757"/>
          </a:xfrm>
          <a:custGeom>
            <a:avLst/>
            <a:gdLst/>
            <a:ahLst/>
            <a:cxnLst/>
            <a:rect l="l" t="t" r="r" b="b"/>
            <a:pathLst>
              <a:path w="59673" h="17023" extrusionOk="0">
                <a:moveTo>
                  <a:pt x="1" y="0"/>
                </a:moveTo>
                <a:lnTo>
                  <a:pt x="1" y="10300"/>
                </a:lnTo>
                <a:cubicBezTo>
                  <a:pt x="1816" y="14963"/>
                  <a:pt x="5927" y="17022"/>
                  <a:pt x="10137" y="17022"/>
                </a:cubicBezTo>
                <a:cubicBezTo>
                  <a:pt x="13923" y="17022"/>
                  <a:pt x="17789" y="15356"/>
                  <a:pt x="20137" y="12420"/>
                </a:cubicBezTo>
                <a:cubicBezTo>
                  <a:pt x="23652" y="8026"/>
                  <a:pt x="27201" y="4744"/>
                  <a:pt x="32830" y="4744"/>
                </a:cubicBezTo>
                <a:cubicBezTo>
                  <a:pt x="34252" y="4744"/>
                  <a:pt x="35808" y="4954"/>
                  <a:pt x="37529" y="5408"/>
                </a:cubicBezTo>
                <a:cubicBezTo>
                  <a:pt x="43485" y="6981"/>
                  <a:pt x="47292" y="8462"/>
                  <a:pt x="50664" y="8462"/>
                </a:cubicBezTo>
                <a:cubicBezTo>
                  <a:pt x="52120" y="8462"/>
                  <a:pt x="53496" y="8186"/>
                  <a:pt x="54928" y="7521"/>
                </a:cubicBezTo>
                <a:cubicBezTo>
                  <a:pt x="59672" y="5314"/>
                  <a:pt x="59672" y="0"/>
                  <a:pt x="59672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8"/>
          <p:cNvSpPr/>
          <p:nvPr/>
        </p:nvSpPr>
        <p:spPr>
          <a:xfrm rot="5400000">
            <a:off x="-100335" y="4173339"/>
            <a:ext cx="1011247" cy="1094068"/>
          </a:xfrm>
          <a:custGeom>
            <a:avLst/>
            <a:gdLst/>
            <a:ahLst/>
            <a:cxnLst/>
            <a:rect l="l" t="t" r="r" b="b"/>
            <a:pathLst>
              <a:path w="37839" h="40938" extrusionOk="0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1"/>
          </p:nvPr>
        </p:nvSpPr>
        <p:spPr>
          <a:xfrm>
            <a:off x="2007300" y="3633100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2"/>
          </p:nvPr>
        </p:nvSpPr>
        <p:spPr>
          <a:xfrm>
            <a:off x="6259650" y="3633100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3"/>
          </p:nvPr>
        </p:nvSpPr>
        <p:spPr>
          <a:xfrm>
            <a:off x="2007300" y="4030800"/>
            <a:ext cx="205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4"/>
          </p:nvPr>
        </p:nvSpPr>
        <p:spPr>
          <a:xfrm>
            <a:off x="6259650" y="4030800"/>
            <a:ext cx="205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5"/>
          </p:nvPr>
        </p:nvSpPr>
        <p:spPr>
          <a:xfrm>
            <a:off x="2007300" y="1887700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6"/>
          </p:nvPr>
        </p:nvSpPr>
        <p:spPr>
          <a:xfrm>
            <a:off x="6259650" y="1887700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7"/>
          </p:nvPr>
        </p:nvSpPr>
        <p:spPr>
          <a:xfrm>
            <a:off x="2007300" y="2285400"/>
            <a:ext cx="205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8"/>
          </p:nvPr>
        </p:nvSpPr>
        <p:spPr>
          <a:xfrm>
            <a:off x="6259650" y="2285400"/>
            <a:ext cx="205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282075" y="819750"/>
            <a:ext cx="3814002" cy="3164695"/>
          </a:xfrm>
          <a:custGeom>
            <a:avLst/>
            <a:gdLst/>
            <a:ahLst/>
            <a:cxnLst/>
            <a:rect l="l" t="t" r="r" b="b"/>
            <a:pathLst>
              <a:path w="78429" h="65077" extrusionOk="0">
                <a:moveTo>
                  <a:pt x="49634" y="0"/>
                </a:moveTo>
                <a:cubicBezTo>
                  <a:pt x="47437" y="0"/>
                  <a:pt x="45101" y="329"/>
                  <a:pt x="42615" y="1035"/>
                </a:cubicBezTo>
                <a:cubicBezTo>
                  <a:pt x="34056" y="4436"/>
                  <a:pt x="25154" y="7038"/>
                  <a:pt x="16732" y="10781"/>
                </a:cubicBezTo>
                <a:cubicBezTo>
                  <a:pt x="11094" y="13315"/>
                  <a:pt x="1644" y="16807"/>
                  <a:pt x="594" y="23814"/>
                </a:cubicBezTo>
                <a:cubicBezTo>
                  <a:pt x="1" y="27740"/>
                  <a:pt x="2306" y="31461"/>
                  <a:pt x="4497" y="34748"/>
                </a:cubicBezTo>
                <a:cubicBezTo>
                  <a:pt x="9382" y="42029"/>
                  <a:pt x="14289" y="49310"/>
                  <a:pt x="20064" y="55907"/>
                </a:cubicBezTo>
                <a:cubicBezTo>
                  <a:pt x="23168" y="59399"/>
                  <a:pt x="26661" y="62800"/>
                  <a:pt x="31089" y="64261"/>
                </a:cubicBezTo>
                <a:cubicBezTo>
                  <a:pt x="32813" y="64829"/>
                  <a:pt x="34580" y="65076"/>
                  <a:pt x="36360" y="65076"/>
                </a:cubicBezTo>
                <a:cubicBezTo>
                  <a:pt x="41083" y="65076"/>
                  <a:pt x="45896" y="63337"/>
                  <a:pt x="50239" y="61248"/>
                </a:cubicBezTo>
                <a:cubicBezTo>
                  <a:pt x="57064" y="57961"/>
                  <a:pt x="63478" y="53738"/>
                  <a:pt x="69207" y="48740"/>
                </a:cubicBezTo>
                <a:cubicBezTo>
                  <a:pt x="72996" y="45430"/>
                  <a:pt x="76694" y="41481"/>
                  <a:pt x="77607" y="36528"/>
                </a:cubicBezTo>
                <a:cubicBezTo>
                  <a:pt x="78428" y="31963"/>
                  <a:pt x="76785" y="27352"/>
                  <a:pt x="75073" y="23038"/>
                </a:cubicBezTo>
                <a:cubicBezTo>
                  <a:pt x="70177" y="10758"/>
                  <a:pt x="62204" y="0"/>
                  <a:pt x="49634" y="0"/>
                </a:cubicBez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9"/>
          <p:cNvSpPr/>
          <p:nvPr/>
        </p:nvSpPr>
        <p:spPr>
          <a:xfrm rot="10800000" flipH="1">
            <a:off x="5284620" y="3822320"/>
            <a:ext cx="5146274" cy="1754565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9"/>
          <p:cNvSpPr/>
          <p:nvPr/>
        </p:nvSpPr>
        <p:spPr>
          <a:xfrm rot="10800000">
            <a:off x="-192809" y="-103382"/>
            <a:ext cx="937984" cy="671105"/>
          </a:xfrm>
          <a:custGeom>
            <a:avLst/>
            <a:gdLst/>
            <a:ahLst/>
            <a:cxnLst/>
            <a:rect l="l" t="t" r="r" b="b"/>
            <a:pathLst>
              <a:path w="16893" h="12086" extrusionOk="0">
                <a:moveTo>
                  <a:pt x="9064" y="0"/>
                </a:moveTo>
                <a:cubicBezTo>
                  <a:pt x="7693" y="0"/>
                  <a:pt x="6072" y="215"/>
                  <a:pt x="4159" y="725"/>
                </a:cubicBezTo>
                <a:cubicBezTo>
                  <a:pt x="1862" y="1337"/>
                  <a:pt x="375" y="2073"/>
                  <a:pt x="177" y="4208"/>
                </a:cubicBezTo>
                <a:cubicBezTo>
                  <a:pt x="1" y="6113"/>
                  <a:pt x="800" y="8433"/>
                  <a:pt x="2785" y="10176"/>
                </a:cubicBezTo>
                <a:cubicBezTo>
                  <a:pt x="4602" y="11772"/>
                  <a:pt x="6115" y="12085"/>
                  <a:pt x="7966" y="12085"/>
                </a:cubicBezTo>
                <a:cubicBezTo>
                  <a:pt x="8388" y="12085"/>
                  <a:pt x="8827" y="12069"/>
                  <a:pt x="9291" y="12048"/>
                </a:cubicBezTo>
                <a:cubicBezTo>
                  <a:pt x="12991" y="11879"/>
                  <a:pt x="16893" y="8340"/>
                  <a:pt x="15878" y="4208"/>
                </a:cubicBezTo>
                <a:cubicBezTo>
                  <a:pt x="15438" y="2424"/>
                  <a:pt x="13670" y="0"/>
                  <a:pt x="9064" y="0"/>
                </a:cubicBez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4572000" y="2157000"/>
            <a:ext cx="3851700" cy="12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1"/>
          </p:nvPr>
        </p:nvSpPr>
        <p:spPr>
          <a:xfrm>
            <a:off x="5012100" y="3591750"/>
            <a:ext cx="3411900" cy="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title" idx="2" hasCustomPrompt="1"/>
          </p:nvPr>
        </p:nvSpPr>
        <p:spPr>
          <a:xfrm>
            <a:off x="7068000" y="819750"/>
            <a:ext cx="1356000" cy="11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-5400000">
            <a:off x="4945959" y="519864"/>
            <a:ext cx="3399452" cy="3545620"/>
          </a:xfrm>
          <a:custGeom>
            <a:avLst/>
            <a:gdLst/>
            <a:ahLst/>
            <a:cxnLst/>
            <a:rect l="l" t="t" r="r" b="b"/>
            <a:pathLst>
              <a:path w="56608" h="59042" extrusionOk="0">
                <a:moveTo>
                  <a:pt x="27546" y="1"/>
                </a:moveTo>
                <a:cubicBezTo>
                  <a:pt x="25354" y="1"/>
                  <a:pt x="23063" y="300"/>
                  <a:pt x="20726" y="892"/>
                </a:cubicBezTo>
                <a:cubicBezTo>
                  <a:pt x="17964" y="1599"/>
                  <a:pt x="15317" y="2741"/>
                  <a:pt x="12920" y="4316"/>
                </a:cubicBezTo>
                <a:cubicBezTo>
                  <a:pt x="2900" y="10844"/>
                  <a:pt x="1" y="24676"/>
                  <a:pt x="1028" y="35906"/>
                </a:cubicBezTo>
                <a:cubicBezTo>
                  <a:pt x="1781" y="44032"/>
                  <a:pt x="8583" y="53230"/>
                  <a:pt x="16070" y="56540"/>
                </a:cubicBezTo>
                <a:cubicBezTo>
                  <a:pt x="20162" y="58370"/>
                  <a:pt x="24783" y="59042"/>
                  <a:pt x="29477" y="59042"/>
                </a:cubicBezTo>
                <a:cubicBezTo>
                  <a:pt x="34966" y="59042"/>
                  <a:pt x="40556" y="58123"/>
                  <a:pt x="45515" y="57065"/>
                </a:cubicBezTo>
                <a:cubicBezTo>
                  <a:pt x="47135" y="56722"/>
                  <a:pt x="48801" y="56312"/>
                  <a:pt x="50194" y="55399"/>
                </a:cubicBezTo>
                <a:cubicBezTo>
                  <a:pt x="56608" y="51107"/>
                  <a:pt x="52842" y="38029"/>
                  <a:pt x="51084" y="32231"/>
                </a:cubicBezTo>
                <a:cubicBezTo>
                  <a:pt x="49212" y="26091"/>
                  <a:pt x="47204" y="20134"/>
                  <a:pt x="45560" y="13902"/>
                </a:cubicBezTo>
                <a:cubicBezTo>
                  <a:pt x="43127" y="4531"/>
                  <a:pt x="36083" y="1"/>
                  <a:pt x="27546" y="1"/>
                </a:cubicBez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 flipH="1">
            <a:off x="-42" y="-16325"/>
            <a:ext cx="2926199" cy="997600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-5400000" flipH="1">
            <a:off x="7928445" y="3894682"/>
            <a:ext cx="1281323" cy="1386263"/>
          </a:xfrm>
          <a:custGeom>
            <a:avLst/>
            <a:gdLst/>
            <a:ahLst/>
            <a:cxnLst/>
            <a:rect l="l" t="t" r="r" b="b"/>
            <a:pathLst>
              <a:path w="37839" h="40938" extrusionOk="0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720000" y="2157000"/>
            <a:ext cx="3851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" name="Google Shape;19;p3"/>
          <p:cNvSpPr txBox="1"/>
          <p:nvPr/>
        </p:nvSpPr>
        <p:spPr>
          <a:xfrm>
            <a:off x="720000" y="3591750"/>
            <a:ext cx="34119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20000" y="2188000"/>
            <a:ext cx="3851700" cy="12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20000" y="3622750"/>
            <a:ext cx="3411900" cy="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788750"/>
            <a:ext cx="1356000" cy="11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/>
          <p:nvPr/>
        </p:nvSpPr>
        <p:spPr>
          <a:xfrm flipH="1">
            <a:off x="-25" y="3009652"/>
            <a:ext cx="4971237" cy="2133860"/>
          </a:xfrm>
          <a:custGeom>
            <a:avLst/>
            <a:gdLst/>
            <a:ahLst/>
            <a:cxnLst/>
            <a:rect l="l" t="t" r="r" b="b"/>
            <a:pathLst>
              <a:path w="33268" h="14280" extrusionOk="0">
                <a:moveTo>
                  <a:pt x="33268" y="0"/>
                </a:moveTo>
                <a:cubicBezTo>
                  <a:pt x="24039" y="7015"/>
                  <a:pt x="8200" y="1310"/>
                  <a:pt x="1840" y="10008"/>
                </a:cubicBezTo>
                <a:cubicBezTo>
                  <a:pt x="905" y="11287"/>
                  <a:pt x="281" y="12721"/>
                  <a:pt x="0" y="14280"/>
                </a:cubicBezTo>
                <a:lnTo>
                  <a:pt x="33268" y="14280"/>
                </a:lnTo>
                <a:lnTo>
                  <a:pt x="33268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1"/>
          <p:cNvSpPr/>
          <p:nvPr/>
        </p:nvSpPr>
        <p:spPr>
          <a:xfrm flipH="1">
            <a:off x="7223387" y="0"/>
            <a:ext cx="1956935" cy="3359186"/>
          </a:xfrm>
          <a:custGeom>
            <a:avLst/>
            <a:gdLst/>
            <a:ahLst/>
            <a:cxnLst/>
            <a:rect l="l" t="t" r="r" b="b"/>
            <a:pathLst>
              <a:path w="13096" h="22480" extrusionOk="0">
                <a:moveTo>
                  <a:pt x="1" y="0"/>
                </a:moveTo>
                <a:lnTo>
                  <a:pt x="1" y="22480"/>
                </a:lnTo>
                <a:cubicBezTo>
                  <a:pt x="500" y="22230"/>
                  <a:pt x="13096" y="13376"/>
                  <a:pt x="8575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title" hasCustomPrompt="1"/>
          </p:nvPr>
        </p:nvSpPr>
        <p:spPr>
          <a:xfrm>
            <a:off x="1970100" y="1938000"/>
            <a:ext cx="5203800" cy="8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1"/>
          </p:nvPr>
        </p:nvSpPr>
        <p:spPr>
          <a:xfrm>
            <a:off x="1683750" y="2797500"/>
            <a:ext cx="57765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10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/>
          <p:nvPr/>
        </p:nvSpPr>
        <p:spPr>
          <a:xfrm>
            <a:off x="-25" y="0"/>
            <a:ext cx="1956935" cy="3359186"/>
          </a:xfrm>
          <a:custGeom>
            <a:avLst/>
            <a:gdLst/>
            <a:ahLst/>
            <a:cxnLst/>
            <a:rect l="l" t="t" r="r" b="b"/>
            <a:pathLst>
              <a:path w="13096" h="22480" extrusionOk="0">
                <a:moveTo>
                  <a:pt x="1" y="0"/>
                </a:moveTo>
                <a:lnTo>
                  <a:pt x="1" y="22480"/>
                </a:lnTo>
                <a:cubicBezTo>
                  <a:pt x="500" y="22230"/>
                  <a:pt x="13096" y="13376"/>
                  <a:pt x="8575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 rot="10800000" flipH="1">
            <a:off x="5599425" y="3511200"/>
            <a:ext cx="5051471" cy="1722297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title" hasCustomPrompt="1"/>
          </p:nvPr>
        </p:nvSpPr>
        <p:spPr>
          <a:xfrm>
            <a:off x="1970100" y="2025600"/>
            <a:ext cx="5203800" cy="6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 idx="2" hasCustomPrompt="1"/>
          </p:nvPr>
        </p:nvSpPr>
        <p:spPr>
          <a:xfrm>
            <a:off x="1970100" y="540000"/>
            <a:ext cx="5203800" cy="6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 idx="3" hasCustomPrompt="1"/>
          </p:nvPr>
        </p:nvSpPr>
        <p:spPr>
          <a:xfrm>
            <a:off x="1970100" y="3511200"/>
            <a:ext cx="5203800" cy="6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1"/>
          </p:nvPr>
        </p:nvSpPr>
        <p:spPr>
          <a:xfrm>
            <a:off x="2074200" y="2701200"/>
            <a:ext cx="4995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4"/>
          </p:nvPr>
        </p:nvSpPr>
        <p:spPr>
          <a:xfrm>
            <a:off x="2074200" y="1215600"/>
            <a:ext cx="4995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5"/>
          </p:nvPr>
        </p:nvSpPr>
        <p:spPr>
          <a:xfrm>
            <a:off x="2074200" y="4186800"/>
            <a:ext cx="4995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/>
          <p:nvPr/>
        </p:nvSpPr>
        <p:spPr>
          <a:xfrm>
            <a:off x="8379575" y="-437025"/>
            <a:ext cx="1415200" cy="1476050"/>
          </a:xfrm>
          <a:custGeom>
            <a:avLst/>
            <a:gdLst/>
            <a:ahLst/>
            <a:cxnLst/>
            <a:rect l="l" t="t" r="r" b="b"/>
            <a:pathLst>
              <a:path w="56608" h="59042" extrusionOk="0">
                <a:moveTo>
                  <a:pt x="27546" y="1"/>
                </a:moveTo>
                <a:cubicBezTo>
                  <a:pt x="25354" y="1"/>
                  <a:pt x="23063" y="300"/>
                  <a:pt x="20726" y="892"/>
                </a:cubicBezTo>
                <a:cubicBezTo>
                  <a:pt x="17964" y="1599"/>
                  <a:pt x="15317" y="2741"/>
                  <a:pt x="12920" y="4316"/>
                </a:cubicBezTo>
                <a:cubicBezTo>
                  <a:pt x="2900" y="10844"/>
                  <a:pt x="1" y="24676"/>
                  <a:pt x="1028" y="35906"/>
                </a:cubicBezTo>
                <a:cubicBezTo>
                  <a:pt x="1781" y="44032"/>
                  <a:pt x="8583" y="53230"/>
                  <a:pt x="16070" y="56540"/>
                </a:cubicBezTo>
                <a:cubicBezTo>
                  <a:pt x="20162" y="58370"/>
                  <a:pt x="24783" y="59042"/>
                  <a:pt x="29477" y="59042"/>
                </a:cubicBezTo>
                <a:cubicBezTo>
                  <a:pt x="34966" y="59042"/>
                  <a:pt x="40556" y="58123"/>
                  <a:pt x="45515" y="57065"/>
                </a:cubicBezTo>
                <a:cubicBezTo>
                  <a:pt x="47135" y="56722"/>
                  <a:pt x="48801" y="56312"/>
                  <a:pt x="50194" y="55399"/>
                </a:cubicBezTo>
                <a:cubicBezTo>
                  <a:pt x="56608" y="51107"/>
                  <a:pt x="52842" y="38029"/>
                  <a:pt x="51084" y="32231"/>
                </a:cubicBezTo>
                <a:cubicBezTo>
                  <a:pt x="49212" y="26091"/>
                  <a:pt x="47204" y="20134"/>
                  <a:pt x="45560" y="13902"/>
                </a:cubicBezTo>
                <a:cubicBezTo>
                  <a:pt x="43127" y="4531"/>
                  <a:pt x="36083" y="1"/>
                  <a:pt x="27546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3"/>
          <p:cNvSpPr/>
          <p:nvPr/>
        </p:nvSpPr>
        <p:spPr>
          <a:xfrm rot="10800000">
            <a:off x="-673817" y="4223025"/>
            <a:ext cx="2926199" cy="997600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732275" y="540000"/>
            <a:ext cx="4903500" cy="79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 flipH="1">
            <a:off x="0" y="0"/>
            <a:ext cx="5051471" cy="1722297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 rot="10800000">
            <a:off x="8423991" y="4603493"/>
            <a:ext cx="937984" cy="671105"/>
          </a:xfrm>
          <a:custGeom>
            <a:avLst/>
            <a:gdLst/>
            <a:ahLst/>
            <a:cxnLst/>
            <a:rect l="l" t="t" r="r" b="b"/>
            <a:pathLst>
              <a:path w="16893" h="12086" extrusionOk="0">
                <a:moveTo>
                  <a:pt x="9064" y="0"/>
                </a:moveTo>
                <a:cubicBezTo>
                  <a:pt x="7693" y="0"/>
                  <a:pt x="6072" y="215"/>
                  <a:pt x="4159" y="725"/>
                </a:cubicBezTo>
                <a:cubicBezTo>
                  <a:pt x="1862" y="1337"/>
                  <a:pt x="375" y="2073"/>
                  <a:pt x="177" y="4208"/>
                </a:cubicBezTo>
                <a:cubicBezTo>
                  <a:pt x="1" y="6113"/>
                  <a:pt x="800" y="8433"/>
                  <a:pt x="2785" y="10176"/>
                </a:cubicBezTo>
                <a:cubicBezTo>
                  <a:pt x="4602" y="11772"/>
                  <a:pt x="6115" y="12085"/>
                  <a:pt x="7966" y="12085"/>
                </a:cubicBezTo>
                <a:cubicBezTo>
                  <a:pt x="8388" y="12085"/>
                  <a:pt x="8827" y="12069"/>
                  <a:pt x="9291" y="12048"/>
                </a:cubicBezTo>
                <a:cubicBezTo>
                  <a:pt x="12991" y="11879"/>
                  <a:pt x="16893" y="8340"/>
                  <a:pt x="15878" y="4208"/>
                </a:cubicBezTo>
                <a:cubicBezTo>
                  <a:pt x="15438" y="2424"/>
                  <a:pt x="13670" y="0"/>
                  <a:pt x="9064" y="0"/>
                </a:cubicBez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1"/>
          </p:nvPr>
        </p:nvSpPr>
        <p:spPr>
          <a:xfrm>
            <a:off x="720000" y="3073975"/>
            <a:ext cx="2374200" cy="13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720000" y="2092200"/>
            <a:ext cx="1984500" cy="9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 rot="10800000" flipH="1">
            <a:off x="-25" y="1784325"/>
            <a:ext cx="1956935" cy="3359186"/>
          </a:xfrm>
          <a:custGeom>
            <a:avLst/>
            <a:gdLst/>
            <a:ahLst/>
            <a:cxnLst/>
            <a:rect l="l" t="t" r="r" b="b"/>
            <a:pathLst>
              <a:path w="13096" h="22480" extrusionOk="0">
                <a:moveTo>
                  <a:pt x="1" y="0"/>
                </a:moveTo>
                <a:lnTo>
                  <a:pt x="1" y="22480"/>
                </a:lnTo>
                <a:cubicBezTo>
                  <a:pt x="500" y="22230"/>
                  <a:pt x="13096" y="13376"/>
                  <a:pt x="8575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 rot="10800000" flipH="1">
            <a:off x="4172775" y="2"/>
            <a:ext cx="4971237" cy="2133860"/>
          </a:xfrm>
          <a:custGeom>
            <a:avLst/>
            <a:gdLst/>
            <a:ahLst/>
            <a:cxnLst/>
            <a:rect l="l" t="t" r="r" b="b"/>
            <a:pathLst>
              <a:path w="33268" h="14280" extrusionOk="0">
                <a:moveTo>
                  <a:pt x="33268" y="0"/>
                </a:moveTo>
                <a:cubicBezTo>
                  <a:pt x="24039" y="7015"/>
                  <a:pt x="8200" y="1310"/>
                  <a:pt x="1840" y="10008"/>
                </a:cubicBezTo>
                <a:cubicBezTo>
                  <a:pt x="905" y="11287"/>
                  <a:pt x="281" y="12721"/>
                  <a:pt x="0" y="14280"/>
                </a:cubicBezTo>
                <a:lnTo>
                  <a:pt x="33268" y="14280"/>
                </a:lnTo>
                <a:lnTo>
                  <a:pt x="33268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1"/>
          </p:nvPr>
        </p:nvSpPr>
        <p:spPr>
          <a:xfrm>
            <a:off x="6128000" y="3073975"/>
            <a:ext cx="2295900" cy="13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6777500" y="2044650"/>
            <a:ext cx="1646400" cy="9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/>
          <p:nvPr/>
        </p:nvSpPr>
        <p:spPr>
          <a:xfrm flipH="1">
            <a:off x="6760725" y="352575"/>
            <a:ext cx="3001550" cy="1542750"/>
          </a:xfrm>
          <a:custGeom>
            <a:avLst/>
            <a:gdLst/>
            <a:ahLst/>
            <a:cxnLst/>
            <a:rect l="l" t="t" r="r" b="b"/>
            <a:pathLst>
              <a:path w="120062" h="61710" extrusionOk="0">
                <a:moveTo>
                  <a:pt x="97005" y="1"/>
                </a:moveTo>
                <a:cubicBezTo>
                  <a:pt x="93603" y="1"/>
                  <a:pt x="90209" y="298"/>
                  <a:pt x="87147" y="658"/>
                </a:cubicBezTo>
                <a:cubicBezTo>
                  <a:pt x="75346" y="2028"/>
                  <a:pt x="63843" y="5064"/>
                  <a:pt x="52179" y="7141"/>
                </a:cubicBezTo>
                <a:cubicBezTo>
                  <a:pt x="35425" y="10131"/>
                  <a:pt x="9792" y="11386"/>
                  <a:pt x="2853" y="30286"/>
                </a:cubicBezTo>
                <a:cubicBezTo>
                  <a:pt x="1233" y="34668"/>
                  <a:pt x="548" y="40169"/>
                  <a:pt x="206" y="44802"/>
                </a:cubicBezTo>
                <a:cubicBezTo>
                  <a:pt x="0" y="47336"/>
                  <a:pt x="228" y="50052"/>
                  <a:pt x="1164" y="52403"/>
                </a:cubicBezTo>
                <a:cubicBezTo>
                  <a:pt x="1781" y="53978"/>
                  <a:pt x="2739" y="55416"/>
                  <a:pt x="4063" y="56512"/>
                </a:cubicBezTo>
                <a:cubicBezTo>
                  <a:pt x="5958" y="58087"/>
                  <a:pt x="8400" y="58817"/>
                  <a:pt x="10797" y="59342"/>
                </a:cubicBezTo>
                <a:cubicBezTo>
                  <a:pt x="20086" y="61442"/>
                  <a:pt x="29353" y="60849"/>
                  <a:pt x="38780" y="61351"/>
                </a:cubicBezTo>
                <a:cubicBezTo>
                  <a:pt x="42871" y="61563"/>
                  <a:pt x="46976" y="61710"/>
                  <a:pt x="51078" y="61710"/>
                </a:cubicBezTo>
                <a:cubicBezTo>
                  <a:pt x="57574" y="61710"/>
                  <a:pt x="64063" y="61341"/>
                  <a:pt x="70485" y="60278"/>
                </a:cubicBezTo>
                <a:cubicBezTo>
                  <a:pt x="91005" y="56923"/>
                  <a:pt x="120061" y="41128"/>
                  <a:pt x="119217" y="16613"/>
                </a:cubicBezTo>
                <a:cubicBezTo>
                  <a:pt x="118730" y="3014"/>
                  <a:pt x="107830" y="1"/>
                  <a:pt x="97005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6"/>
          <p:cNvSpPr/>
          <p:nvPr/>
        </p:nvSpPr>
        <p:spPr>
          <a:xfrm>
            <a:off x="272263" y="620375"/>
            <a:ext cx="5082590" cy="3530367"/>
          </a:xfrm>
          <a:custGeom>
            <a:avLst/>
            <a:gdLst/>
            <a:ahLst/>
            <a:cxnLst/>
            <a:rect l="l" t="t" r="r" b="b"/>
            <a:pathLst>
              <a:path w="112279" h="77989" extrusionOk="0">
                <a:moveTo>
                  <a:pt x="73470" y="0"/>
                </a:moveTo>
                <a:cubicBezTo>
                  <a:pt x="66773" y="0"/>
                  <a:pt x="60068" y="302"/>
                  <a:pt x="53344" y="590"/>
                </a:cubicBezTo>
                <a:cubicBezTo>
                  <a:pt x="40037" y="1184"/>
                  <a:pt x="14746" y="408"/>
                  <a:pt x="6027" y="13692"/>
                </a:cubicBezTo>
                <a:cubicBezTo>
                  <a:pt x="1" y="22845"/>
                  <a:pt x="1964" y="38572"/>
                  <a:pt x="2512" y="49231"/>
                </a:cubicBezTo>
                <a:cubicBezTo>
                  <a:pt x="6871" y="57243"/>
                  <a:pt x="9679" y="71349"/>
                  <a:pt x="18216" y="75685"/>
                </a:cubicBezTo>
                <a:cubicBezTo>
                  <a:pt x="21403" y="77312"/>
                  <a:pt x="24791" y="77989"/>
                  <a:pt x="28225" y="77989"/>
                </a:cubicBezTo>
                <a:cubicBezTo>
                  <a:pt x="36544" y="77989"/>
                  <a:pt x="45128" y="74018"/>
                  <a:pt x="51769" y="69979"/>
                </a:cubicBezTo>
                <a:cubicBezTo>
                  <a:pt x="65030" y="61922"/>
                  <a:pt x="78566" y="53682"/>
                  <a:pt x="90184" y="43388"/>
                </a:cubicBezTo>
                <a:cubicBezTo>
                  <a:pt x="96324" y="37932"/>
                  <a:pt x="106116" y="31176"/>
                  <a:pt x="109859" y="23712"/>
                </a:cubicBezTo>
                <a:cubicBezTo>
                  <a:pt x="112279" y="18850"/>
                  <a:pt x="111160" y="12437"/>
                  <a:pt x="108786" y="7826"/>
                </a:cubicBezTo>
                <a:cubicBezTo>
                  <a:pt x="105659" y="1846"/>
                  <a:pt x="97556" y="1663"/>
                  <a:pt x="91485" y="955"/>
                </a:cubicBezTo>
                <a:cubicBezTo>
                  <a:pt x="85482" y="243"/>
                  <a:pt x="79480" y="0"/>
                  <a:pt x="73470" y="0"/>
                </a:cubicBez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173" name="Google Shape;173;p26"/>
          <p:cNvSpPr/>
          <p:nvPr/>
        </p:nvSpPr>
        <p:spPr>
          <a:xfrm rot="10800000">
            <a:off x="-217984" y="4603493"/>
            <a:ext cx="937984" cy="671105"/>
          </a:xfrm>
          <a:custGeom>
            <a:avLst/>
            <a:gdLst/>
            <a:ahLst/>
            <a:cxnLst/>
            <a:rect l="l" t="t" r="r" b="b"/>
            <a:pathLst>
              <a:path w="16893" h="12086" extrusionOk="0">
                <a:moveTo>
                  <a:pt x="9064" y="0"/>
                </a:moveTo>
                <a:cubicBezTo>
                  <a:pt x="7693" y="0"/>
                  <a:pt x="6072" y="215"/>
                  <a:pt x="4159" y="725"/>
                </a:cubicBezTo>
                <a:cubicBezTo>
                  <a:pt x="1862" y="1337"/>
                  <a:pt x="375" y="2073"/>
                  <a:pt x="177" y="4208"/>
                </a:cubicBezTo>
                <a:cubicBezTo>
                  <a:pt x="1" y="6113"/>
                  <a:pt x="800" y="8433"/>
                  <a:pt x="2785" y="10176"/>
                </a:cubicBezTo>
                <a:cubicBezTo>
                  <a:pt x="4602" y="11772"/>
                  <a:pt x="6115" y="12085"/>
                  <a:pt x="7966" y="12085"/>
                </a:cubicBezTo>
                <a:cubicBezTo>
                  <a:pt x="8388" y="12085"/>
                  <a:pt x="8827" y="12069"/>
                  <a:pt x="9291" y="12048"/>
                </a:cubicBezTo>
                <a:cubicBezTo>
                  <a:pt x="12991" y="11879"/>
                  <a:pt x="16893" y="8340"/>
                  <a:pt x="15878" y="4208"/>
                </a:cubicBezTo>
                <a:cubicBezTo>
                  <a:pt x="15438" y="2424"/>
                  <a:pt x="13670" y="0"/>
                  <a:pt x="9064" y="0"/>
                </a:cubicBez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5485050" y="540000"/>
            <a:ext cx="2939100" cy="81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1"/>
          </p:nvPr>
        </p:nvSpPr>
        <p:spPr>
          <a:xfrm>
            <a:off x="5848700" y="1972015"/>
            <a:ext cx="2575200" cy="16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6" name="Google Shape;176;p26"/>
          <p:cNvSpPr txBox="1"/>
          <p:nvPr/>
        </p:nvSpPr>
        <p:spPr>
          <a:xfrm>
            <a:off x="4359900" y="3679200"/>
            <a:ext cx="40641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ahitya"/>
                <a:ea typeface="Sahitya"/>
                <a:cs typeface="Sahitya"/>
                <a:sym typeface="Sahitya"/>
              </a:rPr>
              <a:t>CREDITS: This presentation template was created by </a:t>
            </a:r>
            <a:r>
              <a:rPr lang="en" b="1">
                <a:solidFill>
                  <a:schemeClr val="dk2"/>
                </a:solidFill>
                <a:uFill>
                  <a:noFill/>
                </a:uFill>
                <a:latin typeface="Sahitya"/>
                <a:ea typeface="Sahitya"/>
                <a:cs typeface="Sahitya"/>
                <a:sym typeface="Sahitya"/>
                <a:hlinkClick r:id="rId2"/>
              </a:rPr>
              <a:t>Slidesgo</a:t>
            </a:r>
            <a:r>
              <a:rPr lang="en">
                <a:solidFill>
                  <a:schemeClr val="dk2"/>
                </a:solidFill>
                <a:latin typeface="Sahitya"/>
                <a:ea typeface="Sahitya"/>
                <a:cs typeface="Sahitya"/>
                <a:sym typeface="Sahitya"/>
              </a:rPr>
              <a:t>, including icons by </a:t>
            </a:r>
            <a:r>
              <a:rPr lang="en" b="1">
                <a:solidFill>
                  <a:schemeClr val="dk2"/>
                </a:solidFill>
                <a:uFill>
                  <a:noFill/>
                </a:uFill>
                <a:latin typeface="Sahitya"/>
                <a:ea typeface="Sahitya"/>
                <a:cs typeface="Sahitya"/>
                <a:sym typeface="Sahitya"/>
                <a:hlinkClick r:id="rId3"/>
              </a:rPr>
              <a:t>Flaticon</a:t>
            </a:r>
            <a:r>
              <a:rPr lang="en">
                <a:solidFill>
                  <a:schemeClr val="dk2"/>
                </a:solidFill>
                <a:latin typeface="Sahitya"/>
                <a:ea typeface="Sahitya"/>
                <a:cs typeface="Sahitya"/>
                <a:sym typeface="Sahitya"/>
              </a:rPr>
              <a:t>, infographics &amp; images by </a:t>
            </a:r>
            <a:r>
              <a:rPr lang="en" b="1">
                <a:solidFill>
                  <a:schemeClr val="dk2"/>
                </a:solidFill>
                <a:uFill>
                  <a:noFill/>
                </a:uFill>
                <a:latin typeface="Sahitya"/>
                <a:ea typeface="Sahitya"/>
                <a:cs typeface="Sahitya"/>
                <a:sym typeface="Sahitya"/>
                <a:hlinkClick r:id="rId4"/>
              </a:rPr>
              <a:t>Freepik</a:t>
            </a:r>
            <a:r>
              <a:rPr lang="en">
                <a:solidFill>
                  <a:schemeClr val="dk2"/>
                </a:solidFill>
                <a:latin typeface="Sahitya"/>
                <a:ea typeface="Sahitya"/>
                <a:cs typeface="Sahitya"/>
                <a:sym typeface="Sahitya"/>
              </a:rPr>
              <a:t> and illustrations by </a:t>
            </a:r>
            <a:r>
              <a:rPr lang="en" b="1">
                <a:solidFill>
                  <a:schemeClr val="dk2"/>
                </a:solidFill>
                <a:uFill>
                  <a:noFill/>
                </a:uFill>
                <a:latin typeface="Sahitya"/>
                <a:ea typeface="Sahitya"/>
                <a:cs typeface="Sahitya"/>
                <a:sym typeface="Sahitya"/>
                <a:hlinkClick r:id="rId5"/>
              </a:rPr>
              <a:t>Stories</a:t>
            </a:r>
            <a:r>
              <a:rPr lang="en">
                <a:solidFill>
                  <a:schemeClr val="dk2"/>
                </a:solidFill>
                <a:latin typeface="Sahitya"/>
                <a:ea typeface="Sahitya"/>
                <a:cs typeface="Sahitya"/>
                <a:sym typeface="Sahitya"/>
              </a:rPr>
              <a:t> </a:t>
            </a:r>
            <a:endParaRPr>
              <a:solidFill>
                <a:schemeClr val="dk2"/>
              </a:solidFill>
              <a:latin typeface="Sahitya"/>
              <a:ea typeface="Sahitya"/>
              <a:cs typeface="Sahitya"/>
              <a:sym typeface="Sahitya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CUSTOM_15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/>
          <p:nvPr/>
        </p:nvSpPr>
        <p:spPr>
          <a:xfrm>
            <a:off x="4092529" y="0"/>
            <a:ext cx="5051471" cy="1722297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7"/>
          <p:cNvSpPr/>
          <p:nvPr/>
        </p:nvSpPr>
        <p:spPr>
          <a:xfrm rot="10800000" flipH="1">
            <a:off x="-217975" y="4603493"/>
            <a:ext cx="937984" cy="671105"/>
          </a:xfrm>
          <a:custGeom>
            <a:avLst/>
            <a:gdLst/>
            <a:ahLst/>
            <a:cxnLst/>
            <a:rect l="l" t="t" r="r" b="b"/>
            <a:pathLst>
              <a:path w="16893" h="12086" extrusionOk="0">
                <a:moveTo>
                  <a:pt x="9064" y="0"/>
                </a:moveTo>
                <a:cubicBezTo>
                  <a:pt x="7693" y="0"/>
                  <a:pt x="6072" y="215"/>
                  <a:pt x="4159" y="725"/>
                </a:cubicBezTo>
                <a:cubicBezTo>
                  <a:pt x="1862" y="1337"/>
                  <a:pt x="375" y="2073"/>
                  <a:pt x="177" y="4208"/>
                </a:cubicBezTo>
                <a:cubicBezTo>
                  <a:pt x="1" y="6113"/>
                  <a:pt x="800" y="8433"/>
                  <a:pt x="2785" y="10176"/>
                </a:cubicBezTo>
                <a:cubicBezTo>
                  <a:pt x="4602" y="11772"/>
                  <a:pt x="6115" y="12085"/>
                  <a:pt x="7966" y="12085"/>
                </a:cubicBezTo>
                <a:cubicBezTo>
                  <a:pt x="8388" y="12085"/>
                  <a:pt x="8827" y="12069"/>
                  <a:pt x="9291" y="12048"/>
                </a:cubicBezTo>
                <a:cubicBezTo>
                  <a:pt x="12991" y="11879"/>
                  <a:pt x="16893" y="8340"/>
                  <a:pt x="15878" y="4208"/>
                </a:cubicBezTo>
                <a:cubicBezTo>
                  <a:pt x="15438" y="2424"/>
                  <a:pt x="13670" y="0"/>
                  <a:pt x="9064" y="0"/>
                </a:cubicBez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1"/>
          </p:nvPr>
        </p:nvSpPr>
        <p:spPr>
          <a:xfrm>
            <a:off x="4572000" y="1808125"/>
            <a:ext cx="3852000" cy="27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2"/>
          </p:nvPr>
        </p:nvSpPr>
        <p:spPr>
          <a:xfrm>
            <a:off x="720000" y="1808250"/>
            <a:ext cx="3852000" cy="27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 flipH="1">
            <a:off x="4" y="0"/>
            <a:ext cx="5051471" cy="1304739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 rot="-5400000" flipH="1">
            <a:off x="7825206" y="3596074"/>
            <a:ext cx="1486600" cy="1608352"/>
          </a:xfrm>
          <a:custGeom>
            <a:avLst/>
            <a:gdLst/>
            <a:ahLst/>
            <a:cxnLst/>
            <a:rect l="l" t="t" r="r" b="b"/>
            <a:pathLst>
              <a:path w="37839" h="40938" extrusionOk="0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52000" cy="86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758025"/>
            <a:ext cx="7704000" cy="28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200"/>
            </a:lvl1pPr>
            <a:lvl2pPr marL="914400" lvl="1" indent="-330200" rtl="0">
              <a:spcBef>
                <a:spcPts val="8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 flipH="1">
            <a:off x="7880234" y="0"/>
            <a:ext cx="1956935" cy="3359186"/>
          </a:xfrm>
          <a:custGeom>
            <a:avLst/>
            <a:gdLst/>
            <a:ahLst/>
            <a:cxnLst/>
            <a:rect l="l" t="t" r="r" b="b"/>
            <a:pathLst>
              <a:path w="13096" h="22480" extrusionOk="0">
                <a:moveTo>
                  <a:pt x="1" y="0"/>
                </a:moveTo>
                <a:lnTo>
                  <a:pt x="1" y="22480"/>
                </a:lnTo>
                <a:cubicBezTo>
                  <a:pt x="500" y="22230"/>
                  <a:pt x="13096" y="13376"/>
                  <a:pt x="8575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 rot="10800000">
            <a:off x="-1457700" y="3808970"/>
            <a:ext cx="5146274" cy="1754565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1912838" y="1884825"/>
            <a:ext cx="19146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1912838" y="2255025"/>
            <a:ext cx="223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5550263" y="1884825"/>
            <a:ext cx="19146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5550263" y="2255025"/>
            <a:ext cx="223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5" hasCustomPrompt="1"/>
          </p:nvPr>
        </p:nvSpPr>
        <p:spPr>
          <a:xfrm>
            <a:off x="1357538" y="1847925"/>
            <a:ext cx="555300" cy="4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6" hasCustomPrompt="1"/>
          </p:nvPr>
        </p:nvSpPr>
        <p:spPr>
          <a:xfrm>
            <a:off x="4994963" y="1847925"/>
            <a:ext cx="555300" cy="4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7"/>
          </p:nvPr>
        </p:nvSpPr>
        <p:spPr>
          <a:xfrm>
            <a:off x="1912838" y="3438775"/>
            <a:ext cx="19146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8"/>
          </p:nvPr>
        </p:nvSpPr>
        <p:spPr>
          <a:xfrm>
            <a:off x="1912838" y="3808975"/>
            <a:ext cx="223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9"/>
          </p:nvPr>
        </p:nvSpPr>
        <p:spPr>
          <a:xfrm>
            <a:off x="5550263" y="3438775"/>
            <a:ext cx="19146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3"/>
          </p:nvPr>
        </p:nvSpPr>
        <p:spPr>
          <a:xfrm>
            <a:off x="5550263" y="3808975"/>
            <a:ext cx="223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14" hasCustomPrompt="1"/>
          </p:nvPr>
        </p:nvSpPr>
        <p:spPr>
          <a:xfrm>
            <a:off x="1357538" y="3401875"/>
            <a:ext cx="555300" cy="4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15" hasCustomPrompt="1"/>
          </p:nvPr>
        </p:nvSpPr>
        <p:spPr>
          <a:xfrm>
            <a:off x="4994963" y="3401875"/>
            <a:ext cx="555300" cy="4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3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 flipH="1">
            <a:off x="381176" y="879000"/>
            <a:ext cx="4501124" cy="2961463"/>
          </a:xfrm>
          <a:custGeom>
            <a:avLst/>
            <a:gdLst/>
            <a:ahLst/>
            <a:cxnLst/>
            <a:rect l="l" t="t" r="r" b="b"/>
            <a:pathLst>
              <a:path w="120062" h="61710" extrusionOk="0">
                <a:moveTo>
                  <a:pt x="97005" y="1"/>
                </a:moveTo>
                <a:cubicBezTo>
                  <a:pt x="93603" y="1"/>
                  <a:pt x="90209" y="298"/>
                  <a:pt x="87147" y="658"/>
                </a:cubicBezTo>
                <a:cubicBezTo>
                  <a:pt x="75346" y="2028"/>
                  <a:pt x="63843" y="5064"/>
                  <a:pt x="52179" y="7141"/>
                </a:cubicBezTo>
                <a:cubicBezTo>
                  <a:pt x="35425" y="10131"/>
                  <a:pt x="9792" y="11386"/>
                  <a:pt x="2853" y="30286"/>
                </a:cubicBezTo>
                <a:cubicBezTo>
                  <a:pt x="1233" y="34668"/>
                  <a:pt x="548" y="40169"/>
                  <a:pt x="206" y="44802"/>
                </a:cubicBezTo>
                <a:cubicBezTo>
                  <a:pt x="0" y="47336"/>
                  <a:pt x="228" y="50052"/>
                  <a:pt x="1164" y="52403"/>
                </a:cubicBezTo>
                <a:cubicBezTo>
                  <a:pt x="1781" y="53978"/>
                  <a:pt x="2739" y="55416"/>
                  <a:pt x="4063" y="56512"/>
                </a:cubicBezTo>
                <a:cubicBezTo>
                  <a:pt x="5958" y="58087"/>
                  <a:pt x="8400" y="58817"/>
                  <a:pt x="10797" y="59342"/>
                </a:cubicBezTo>
                <a:cubicBezTo>
                  <a:pt x="20086" y="61442"/>
                  <a:pt x="29353" y="60849"/>
                  <a:pt x="38780" y="61351"/>
                </a:cubicBezTo>
                <a:cubicBezTo>
                  <a:pt x="42871" y="61563"/>
                  <a:pt x="46976" y="61710"/>
                  <a:pt x="51078" y="61710"/>
                </a:cubicBezTo>
                <a:cubicBezTo>
                  <a:pt x="57574" y="61710"/>
                  <a:pt x="64063" y="61341"/>
                  <a:pt x="70485" y="60278"/>
                </a:cubicBezTo>
                <a:cubicBezTo>
                  <a:pt x="91005" y="56923"/>
                  <a:pt x="120061" y="41128"/>
                  <a:pt x="119217" y="16613"/>
                </a:cubicBezTo>
                <a:cubicBezTo>
                  <a:pt x="118730" y="3014"/>
                  <a:pt x="107830" y="1"/>
                  <a:pt x="97005" y="1"/>
                </a:cubicBez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4984325" y="0"/>
            <a:ext cx="5051471" cy="1722297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/>
          <p:nvPr/>
        </p:nvSpPr>
        <p:spPr>
          <a:xfrm rot="5400000">
            <a:off x="79341" y="3623415"/>
            <a:ext cx="1281323" cy="1928794"/>
          </a:xfrm>
          <a:custGeom>
            <a:avLst/>
            <a:gdLst/>
            <a:ahLst/>
            <a:cxnLst/>
            <a:rect l="l" t="t" r="r" b="b"/>
            <a:pathLst>
              <a:path w="37839" h="40938" extrusionOk="0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5234400" y="1598788"/>
            <a:ext cx="3037200" cy="8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1"/>
          </p:nvPr>
        </p:nvSpPr>
        <p:spPr>
          <a:xfrm>
            <a:off x="5329800" y="2522788"/>
            <a:ext cx="2846400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 rot="10800000" flipH="1">
            <a:off x="8196275" y="4184184"/>
            <a:ext cx="1027523" cy="1055641"/>
          </a:xfrm>
          <a:custGeom>
            <a:avLst/>
            <a:gdLst/>
            <a:ahLst/>
            <a:cxnLst/>
            <a:rect l="l" t="t" r="r" b="b"/>
            <a:pathLst>
              <a:path w="37909" h="38373" extrusionOk="0">
                <a:moveTo>
                  <a:pt x="0" y="1"/>
                </a:moveTo>
                <a:cubicBezTo>
                  <a:pt x="106" y="687"/>
                  <a:pt x="229" y="1375"/>
                  <a:pt x="369" y="2064"/>
                </a:cubicBezTo>
                <a:cubicBezTo>
                  <a:pt x="3736" y="18816"/>
                  <a:pt x="14366" y="28216"/>
                  <a:pt x="23623" y="33358"/>
                </a:cubicBezTo>
                <a:cubicBezTo>
                  <a:pt x="28156" y="35874"/>
                  <a:pt x="32988" y="37540"/>
                  <a:pt x="37908" y="38373"/>
                </a:cubicBezTo>
                <a:lnTo>
                  <a:pt x="37908" y="1"/>
                </a:ln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0000" y="3244225"/>
            <a:ext cx="3591600" cy="13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2"/>
          </p:nvPr>
        </p:nvSpPr>
        <p:spPr>
          <a:xfrm>
            <a:off x="4832400" y="3244225"/>
            <a:ext cx="3591600" cy="13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3"/>
          </p:nvPr>
        </p:nvSpPr>
        <p:spPr>
          <a:xfrm>
            <a:off x="1887300" y="3010050"/>
            <a:ext cx="12570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4"/>
          </p:nvPr>
        </p:nvSpPr>
        <p:spPr>
          <a:xfrm>
            <a:off x="5999700" y="3010050"/>
            <a:ext cx="12570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7"/>
          <p:cNvSpPr/>
          <p:nvPr/>
        </p:nvSpPr>
        <p:spPr>
          <a:xfrm flipH="1">
            <a:off x="-399842" y="-16325"/>
            <a:ext cx="2926199" cy="997600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 rot="10800000" flipH="1">
            <a:off x="5284620" y="3822320"/>
            <a:ext cx="5146274" cy="1754565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 flipH="1">
            <a:off x="-399849" y="-168725"/>
            <a:ext cx="2926199" cy="1129020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ubTitle" idx="1"/>
          </p:nvPr>
        </p:nvSpPr>
        <p:spPr>
          <a:xfrm>
            <a:off x="3943500" y="2953325"/>
            <a:ext cx="12570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"/>
          </p:nvPr>
        </p:nvSpPr>
        <p:spPr>
          <a:xfrm>
            <a:off x="6767700" y="2953325"/>
            <a:ext cx="12570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ubTitle" idx="3"/>
          </p:nvPr>
        </p:nvSpPr>
        <p:spPr>
          <a:xfrm>
            <a:off x="1119300" y="2953325"/>
            <a:ext cx="12570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4"/>
          </p:nvPr>
        </p:nvSpPr>
        <p:spPr>
          <a:xfrm>
            <a:off x="720000" y="3390825"/>
            <a:ext cx="2055600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ubTitle" idx="5"/>
          </p:nvPr>
        </p:nvSpPr>
        <p:spPr>
          <a:xfrm>
            <a:off x="3544200" y="3390825"/>
            <a:ext cx="2055600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6"/>
          </p:nvPr>
        </p:nvSpPr>
        <p:spPr>
          <a:xfrm>
            <a:off x="6368400" y="3390825"/>
            <a:ext cx="2055600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4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 flipH="1">
            <a:off x="-42" y="-16325"/>
            <a:ext cx="2926199" cy="997600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/>
          <p:nvPr/>
        </p:nvSpPr>
        <p:spPr>
          <a:xfrm rot="-5400000" flipH="1">
            <a:off x="8141105" y="4107347"/>
            <a:ext cx="1076993" cy="1165198"/>
          </a:xfrm>
          <a:custGeom>
            <a:avLst/>
            <a:gdLst/>
            <a:ahLst/>
            <a:cxnLst/>
            <a:rect l="l" t="t" r="r" b="b"/>
            <a:pathLst>
              <a:path w="37839" h="40938" extrusionOk="0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3590275" y="316050"/>
            <a:ext cx="5161150" cy="4713978"/>
          </a:xfrm>
          <a:custGeom>
            <a:avLst/>
            <a:gdLst/>
            <a:ahLst/>
            <a:cxnLst/>
            <a:rect l="l" t="t" r="r" b="b"/>
            <a:pathLst>
              <a:path w="94100" h="85947" extrusionOk="0">
                <a:moveTo>
                  <a:pt x="37254" y="1"/>
                </a:moveTo>
                <a:cubicBezTo>
                  <a:pt x="32071" y="1"/>
                  <a:pt x="27248" y="1345"/>
                  <a:pt x="23177" y="4614"/>
                </a:cubicBezTo>
                <a:cubicBezTo>
                  <a:pt x="0" y="23223"/>
                  <a:pt x="2658" y="51601"/>
                  <a:pt x="2658" y="51601"/>
                </a:cubicBezTo>
                <a:cubicBezTo>
                  <a:pt x="4666" y="69960"/>
                  <a:pt x="21616" y="84680"/>
                  <a:pt x="39975" y="85947"/>
                </a:cubicBezTo>
                <a:cubicBezTo>
                  <a:pt x="74098" y="84680"/>
                  <a:pt x="93805" y="64090"/>
                  <a:pt x="93948" y="43724"/>
                </a:cubicBezTo>
                <a:cubicBezTo>
                  <a:pt x="94099" y="23348"/>
                  <a:pt x="76998" y="15177"/>
                  <a:pt x="63170" y="7888"/>
                </a:cubicBezTo>
                <a:cubicBezTo>
                  <a:pt x="54676" y="3411"/>
                  <a:pt x="45508" y="1"/>
                  <a:pt x="37254" y="1"/>
                </a:cubicBez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720000" y="1466925"/>
            <a:ext cx="3037200" cy="15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720000" y="3129650"/>
            <a:ext cx="2635200" cy="10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5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4309700" y="747225"/>
            <a:ext cx="3776700" cy="3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63125"/>
            <a:ext cx="7704000" cy="3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Sahitya"/>
              <a:buChar char="●"/>
              <a:defRPr sz="16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Sahitya"/>
              <a:buChar char="○"/>
              <a:defRPr sz="16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Sahitya"/>
              <a:buChar char="■"/>
              <a:defRPr sz="16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Sahitya"/>
              <a:buChar char="●"/>
              <a:defRPr sz="16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Sahitya"/>
              <a:buChar char="○"/>
              <a:defRPr sz="16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Sahitya"/>
              <a:buChar char="■"/>
              <a:defRPr sz="16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Sahitya"/>
              <a:buChar char="●"/>
              <a:defRPr sz="16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Sahitya"/>
              <a:buChar char="○"/>
              <a:defRPr sz="16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600"/>
              <a:buFont typeface="Sahitya"/>
              <a:buChar char="■"/>
              <a:defRPr sz="16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 l="14774" r="14767"/>
          <a:stretch/>
        </p:blipFill>
        <p:spPr>
          <a:xfrm>
            <a:off x="3511900" y="407849"/>
            <a:ext cx="5344277" cy="41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/>
          <p:nvPr/>
        </p:nvSpPr>
        <p:spPr>
          <a:xfrm>
            <a:off x="0" y="0"/>
            <a:ext cx="9143732" cy="5143313"/>
          </a:xfrm>
          <a:custGeom>
            <a:avLst/>
            <a:gdLst/>
            <a:ahLst/>
            <a:cxnLst/>
            <a:rect l="l" t="t" r="r" b="b"/>
            <a:pathLst>
              <a:path w="285474" h="160578" extrusionOk="0">
                <a:moveTo>
                  <a:pt x="214826" y="26250"/>
                </a:moveTo>
                <a:cubicBezTo>
                  <a:pt x="233290" y="26250"/>
                  <a:pt x="255299" y="28147"/>
                  <a:pt x="265142" y="41518"/>
                </a:cubicBezTo>
                <a:cubicBezTo>
                  <a:pt x="274385" y="54061"/>
                  <a:pt x="272806" y="76506"/>
                  <a:pt x="272832" y="91663"/>
                </a:cubicBezTo>
                <a:cubicBezTo>
                  <a:pt x="267239" y="103341"/>
                  <a:pt x="264340" y="123583"/>
                  <a:pt x="252573" y="130371"/>
                </a:cubicBezTo>
                <a:cubicBezTo>
                  <a:pt x="247566" y="133263"/>
                  <a:pt x="242098" y="134432"/>
                  <a:pt x="236526" y="134432"/>
                </a:cubicBezTo>
                <a:cubicBezTo>
                  <a:pt x="225337" y="134432"/>
                  <a:pt x="213724" y="129723"/>
                  <a:pt x="204560" y="124805"/>
                </a:cubicBezTo>
                <a:cubicBezTo>
                  <a:pt x="185138" y="114385"/>
                  <a:pt x="165343" y="103716"/>
                  <a:pt x="148080" y="89995"/>
                </a:cubicBezTo>
                <a:cubicBezTo>
                  <a:pt x="138945" y="82733"/>
                  <a:pt x="124556" y="73893"/>
                  <a:pt x="118695" y="63580"/>
                </a:cubicBezTo>
                <a:cubicBezTo>
                  <a:pt x="114885" y="56889"/>
                  <a:pt x="115983" y="47692"/>
                  <a:pt x="119025" y="40992"/>
                </a:cubicBezTo>
                <a:cubicBezTo>
                  <a:pt x="122977" y="32276"/>
                  <a:pt x="134467" y="31411"/>
                  <a:pt x="143013" y="29939"/>
                </a:cubicBezTo>
                <a:cubicBezTo>
                  <a:pt x="160909" y="26843"/>
                  <a:pt x="178947" y="26718"/>
                  <a:pt x="197093" y="26540"/>
                </a:cubicBezTo>
                <a:cubicBezTo>
                  <a:pt x="202071" y="26493"/>
                  <a:pt x="208221" y="26250"/>
                  <a:pt x="214826" y="26250"/>
                </a:cubicBezTo>
                <a:close/>
                <a:moveTo>
                  <a:pt x="0" y="0"/>
                </a:moveTo>
                <a:lnTo>
                  <a:pt x="0" y="160578"/>
                </a:lnTo>
                <a:lnTo>
                  <a:pt x="285473" y="160578"/>
                </a:lnTo>
                <a:lnTo>
                  <a:pt x="285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9"/>
          <p:cNvSpPr/>
          <p:nvPr/>
        </p:nvSpPr>
        <p:spPr>
          <a:xfrm flipH="1">
            <a:off x="3788880" y="620375"/>
            <a:ext cx="5082590" cy="3530367"/>
          </a:xfrm>
          <a:custGeom>
            <a:avLst/>
            <a:gdLst/>
            <a:ahLst/>
            <a:cxnLst/>
            <a:rect l="l" t="t" r="r" b="b"/>
            <a:pathLst>
              <a:path w="112279" h="77989" extrusionOk="0">
                <a:moveTo>
                  <a:pt x="73470" y="0"/>
                </a:moveTo>
                <a:cubicBezTo>
                  <a:pt x="66773" y="0"/>
                  <a:pt x="60068" y="302"/>
                  <a:pt x="53344" y="590"/>
                </a:cubicBezTo>
                <a:cubicBezTo>
                  <a:pt x="40037" y="1184"/>
                  <a:pt x="14746" y="408"/>
                  <a:pt x="6027" y="13692"/>
                </a:cubicBezTo>
                <a:cubicBezTo>
                  <a:pt x="1" y="22845"/>
                  <a:pt x="1964" y="38572"/>
                  <a:pt x="2512" y="49231"/>
                </a:cubicBezTo>
                <a:cubicBezTo>
                  <a:pt x="6871" y="57243"/>
                  <a:pt x="9679" y="71349"/>
                  <a:pt x="18216" y="75685"/>
                </a:cubicBezTo>
                <a:cubicBezTo>
                  <a:pt x="21403" y="77312"/>
                  <a:pt x="24791" y="77989"/>
                  <a:pt x="28225" y="77989"/>
                </a:cubicBezTo>
                <a:cubicBezTo>
                  <a:pt x="36544" y="77989"/>
                  <a:pt x="45128" y="74018"/>
                  <a:pt x="51769" y="69979"/>
                </a:cubicBezTo>
                <a:cubicBezTo>
                  <a:pt x="65030" y="61922"/>
                  <a:pt x="78566" y="53682"/>
                  <a:pt x="90184" y="43388"/>
                </a:cubicBezTo>
                <a:cubicBezTo>
                  <a:pt x="96324" y="37932"/>
                  <a:pt x="106116" y="31176"/>
                  <a:pt x="109859" y="23712"/>
                </a:cubicBezTo>
                <a:cubicBezTo>
                  <a:pt x="112279" y="18850"/>
                  <a:pt x="111160" y="12437"/>
                  <a:pt x="108786" y="7826"/>
                </a:cubicBezTo>
                <a:cubicBezTo>
                  <a:pt x="105659" y="1846"/>
                  <a:pt x="97556" y="1663"/>
                  <a:pt x="91485" y="955"/>
                </a:cubicBezTo>
                <a:cubicBezTo>
                  <a:pt x="85482" y="243"/>
                  <a:pt x="79480" y="0"/>
                  <a:pt x="73470" y="0"/>
                </a:cubicBez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0" y="1034600"/>
            <a:ext cx="3001550" cy="1542750"/>
          </a:xfrm>
          <a:custGeom>
            <a:avLst/>
            <a:gdLst/>
            <a:ahLst/>
            <a:cxnLst/>
            <a:rect l="l" t="t" r="r" b="b"/>
            <a:pathLst>
              <a:path w="120062" h="61710" extrusionOk="0">
                <a:moveTo>
                  <a:pt x="97005" y="1"/>
                </a:moveTo>
                <a:cubicBezTo>
                  <a:pt x="93603" y="1"/>
                  <a:pt x="90209" y="298"/>
                  <a:pt x="87147" y="658"/>
                </a:cubicBezTo>
                <a:cubicBezTo>
                  <a:pt x="75346" y="2028"/>
                  <a:pt x="63843" y="5064"/>
                  <a:pt x="52179" y="7141"/>
                </a:cubicBezTo>
                <a:cubicBezTo>
                  <a:pt x="35425" y="10131"/>
                  <a:pt x="9792" y="11386"/>
                  <a:pt x="2853" y="30286"/>
                </a:cubicBezTo>
                <a:cubicBezTo>
                  <a:pt x="1233" y="34668"/>
                  <a:pt x="548" y="40169"/>
                  <a:pt x="206" y="44802"/>
                </a:cubicBezTo>
                <a:cubicBezTo>
                  <a:pt x="0" y="47336"/>
                  <a:pt x="228" y="50052"/>
                  <a:pt x="1164" y="52403"/>
                </a:cubicBezTo>
                <a:cubicBezTo>
                  <a:pt x="1781" y="53978"/>
                  <a:pt x="2739" y="55416"/>
                  <a:pt x="4063" y="56512"/>
                </a:cubicBezTo>
                <a:cubicBezTo>
                  <a:pt x="5958" y="58087"/>
                  <a:pt x="8400" y="58817"/>
                  <a:pt x="10797" y="59342"/>
                </a:cubicBezTo>
                <a:cubicBezTo>
                  <a:pt x="20086" y="61442"/>
                  <a:pt x="29353" y="60849"/>
                  <a:pt x="38780" y="61351"/>
                </a:cubicBezTo>
                <a:cubicBezTo>
                  <a:pt x="42871" y="61563"/>
                  <a:pt x="46976" y="61710"/>
                  <a:pt x="51078" y="61710"/>
                </a:cubicBezTo>
                <a:cubicBezTo>
                  <a:pt x="57574" y="61710"/>
                  <a:pt x="64063" y="61341"/>
                  <a:pt x="70485" y="60278"/>
                </a:cubicBezTo>
                <a:cubicBezTo>
                  <a:pt x="91005" y="56923"/>
                  <a:pt x="120061" y="41128"/>
                  <a:pt x="119217" y="16613"/>
                </a:cubicBezTo>
                <a:cubicBezTo>
                  <a:pt x="118730" y="3014"/>
                  <a:pt x="107830" y="1"/>
                  <a:pt x="97005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ctrTitle"/>
          </p:nvPr>
        </p:nvSpPr>
        <p:spPr>
          <a:xfrm>
            <a:off x="720000" y="1659300"/>
            <a:ext cx="29628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</a:t>
            </a:r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subTitle" idx="1"/>
          </p:nvPr>
        </p:nvSpPr>
        <p:spPr>
          <a:xfrm>
            <a:off x="720000" y="3734700"/>
            <a:ext cx="3852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of Mineral Exploration through Machine Learning</a:t>
            </a:r>
            <a:endParaRPr/>
          </a:p>
        </p:txBody>
      </p:sp>
      <p:sp>
        <p:nvSpPr>
          <p:cNvPr id="195" name="Google Shape;195;p29"/>
          <p:cNvSpPr/>
          <p:nvPr/>
        </p:nvSpPr>
        <p:spPr>
          <a:xfrm>
            <a:off x="-562725" y="-521650"/>
            <a:ext cx="1431175" cy="1276800"/>
          </a:xfrm>
          <a:custGeom>
            <a:avLst/>
            <a:gdLst/>
            <a:ahLst/>
            <a:cxnLst/>
            <a:rect l="l" t="t" r="r" b="b"/>
            <a:pathLst>
              <a:path w="57247" h="51072" extrusionOk="0">
                <a:moveTo>
                  <a:pt x="26067" y="1"/>
                </a:moveTo>
                <a:cubicBezTo>
                  <a:pt x="22911" y="1"/>
                  <a:pt x="19979" y="852"/>
                  <a:pt x="17211" y="2181"/>
                </a:cubicBezTo>
                <a:cubicBezTo>
                  <a:pt x="10090" y="5604"/>
                  <a:pt x="1530" y="12292"/>
                  <a:pt x="617" y="20692"/>
                </a:cubicBezTo>
                <a:cubicBezTo>
                  <a:pt x="1" y="26193"/>
                  <a:pt x="2831" y="31488"/>
                  <a:pt x="6301" y="35802"/>
                </a:cubicBezTo>
                <a:cubicBezTo>
                  <a:pt x="10660" y="41212"/>
                  <a:pt x="16184" y="45663"/>
                  <a:pt x="22392" y="48790"/>
                </a:cubicBezTo>
                <a:cubicBezTo>
                  <a:pt x="25528" y="50369"/>
                  <a:pt x="28545" y="51071"/>
                  <a:pt x="31406" y="51071"/>
                </a:cubicBezTo>
                <a:cubicBezTo>
                  <a:pt x="42313" y="51071"/>
                  <a:pt x="50937" y="40864"/>
                  <a:pt x="55078" y="30142"/>
                </a:cubicBezTo>
                <a:cubicBezTo>
                  <a:pt x="56745" y="25805"/>
                  <a:pt x="57247" y="20806"/>
                  <a:pt x="55398" y="16515"/>
                </a:cubicBezTo>
                <a:cubicBezTo>
                  <a:pt x="51449" y="7362"/>
                  <a:pt x="37571" y="1313"/>
                  <a:pt x="28350" y="149"/>
                </a:cubicBezTo>
                <a:cubicBezTo>
                  <a:pt x="27576" y="49"/>
                  <a:pt x="26815" y="1"/>
                  <a:pt x="26067" y="1"/>
                </a:cubicBez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2"/>
          <p:cNvPicPr preferRelativeResize="0"/>
          <p:nvPr/>
        </p:nvPicPr>
        <p:blipFill rotWithShape="1">
          <a:blip r:embed="rId3">
            <a:alphaModFix/>
          </a:blip>
          <a:srcRect t="19" b="29"/>
          <a:stretch/>
        </p:blipFill>
        <p:spPr>
          <a:xfrm>
            <a:off x="4413656" y="833456"/>
            <a:ext cx="3591606" cy="239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2588" y="1628725"/>
            <a:ext cx="2094019" cy="139602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2"/>
          <p:cNvSpPr/>
          <p:nvPr/>
        </p:nvSpPr>
        <p:spPr>
          <a:xfrm>
            <a:off x="0" y="-16314"/>
            <a:ext cx="9143732" cy="5143313"/>
          </a:xfrm>
          <a:custGeom>
            <a:avLst/>
            <a:gdLst/>
            <a:ahLst/>
            <a:cxnLst/>
            <a:rect l="l" t="t" r="r" b="b"/>
            <a:pathLst>
              <a:path w="285474" h="160578" extrusionOk="0">
                <a:moveTo>
                  <a:pt x="203823" y="57269"/>
                </a:moveTo>
                <a:cubicBezTo>
                  <a:pt x="204299" y="57269"/>
                  <a:pt x="204782" y="57299"/>
                  <a:pt x="205273" y="57362"/>
                </a:cubicBezTo>
                <a:cubicBezTo>
                  <a:pt x="211206" y="58111"/>
                  <a:pt x="220136" y="62001"/>
                  <a:pt x="222669" y="67889"/>
                </a:cubicBezTo>
                <a:cubicBezTo>
                  <a:pt x="223856" y="70636"/>
                  <a:pt x="223544" y="73848"/>
                  <a:pt x="222464" y="76649"/>
                </a:cubicBezTo>
                <a:cubicBezTo>
                  <a:pt x="219806" y="83541"/>
                  <a:pt x="214258" y="90103"/>
                  <a:pt x="207240" y="90103"/>
                </a:cubicBezTo>
                <a:cubicBezTo>
                  <a:pt x="205401" y="90103"/>
                  <a:pt x="203461" y="89652"/>
                  <a:pt x="201446" y="88639"/>
                </a:cubicBezTo>
                <a:cubicBezTo>
                  <a:pt x="197458" y="86623"/>
                  <a:pt x="193908" y="83759"/>
                  <a:pt x="191107" y="80280"/>
                </a:cubicBezTo>
                <a:cubicBezTo>
                  <a:pt x="188867" y="77515"/>
                  <a:pt x="187048" y="74098"/>
                  <a:pt x="187440" y="70565"/>
                </a:cubicBezTo>
                <a:cubicBezTo>
                  <a:pt x="188029" y="65177"/>
                  <a:pt x="193542" y="60877"/>
                  <a:pt x="198110" y="58673"/>
                </a:cubicBezTo>
                <a:cubicBezTo>
                  <a:pt x="199902" y="57813"/>
                  <a:pt x="201794" y="57269"/>
                  <a:pt x="203823" y="57269"/>
                </a:cubicBezTo>
                <a:close/>
                <a:moveTo>
                  <a:pt x="76548" y="57225"/>
                </a:moveTo>
                <a:cubicBezTo>
                  <a:pt x="77026" y="57225"/>
                  <a:pt x="77512" y="57255"/>
                  <a:pt x="78006" y="57317"/>
                </a:cubicBezTo>
                <a:cubicBezTo>
                  <a:pt x="83947" y="58076"/>
                  <a:pt x="92895" y="61974"/>
                  <a:pt x="95437" y="67871"/>
                </a:cubicBezTo>
                <a:cubicBezTo>
                  <a:pt x="96633" y="70628"/>
                  <a:pt x="96312" y="73857"/>
                  <a:pt x="95232" y="76658"/>
                </a:cubicBezTo>
                <a:cubicBezTo>
                  <a:pt x="92567" y="83564"/>
                  <a:pt x="87008" y="90144"/>
                  <a:pt x="79977" y="90144"/>
                </a:cubicBezTo>
                <a:cubicBezTo>
                  <a:pt x="78134" y="90144"/>
                  <a:pt x="76189" y="89692"/>
                  <a:pt x="74170" y="88675"/>
                </a:cubicBezTo>
                <a:cubicBezTo>
                  <a:pt x="70164" y="86659"/>
                  <a:pt x="66605" y="83786"/>
                  <a:pt x="63794" y="80298"/>
                </a:cubicBezTo>
                <a:cubicBezTo>
                  <a:pt x="61555" y="77523"/>
                  <a:pt x="59735" y="74098"/>
                  <a:pt x="60119" y="70556"/>
                </a:cubicBezTo>
                <a:cubicBezTo>
                  <a:pt x="60717" y="65150"/>
                  <a:pt x="66239" y="60841"/>
                  <a:pt x="70824" y="58638"/>
                </a:cubicBezTo>
                <a:cubicBezTo>
                  <a:pt x="72610" y="57770"/>
                  <a:pt x="74507" y="57225"/>
                  <a:pt x="76548" y="57225"/>
                </a:cubicBezTo>
                <a:close/>
                <a:moveTo>
                  <a:pt x="0" y="0"/>
                </a:moveTo>
                <a:lnTo>
                  <a:pt x="0" y="160578"/>
                </a:lnTo>
                <a:lnTo>
                  <a:pt x="285473" y="160578"/>
                </a:lnTo>
                <a:lnTo>
                  <a:pt x="285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Categories of Data</a:t>
            </a:r>
            <a:endParaRPr/>
          </a:p>
        </p:txBody>
      </p:sp>
      <p:sp>
        <p:nvSpPr>
          <p:cNvPr id="342" name="Google Shape;342;p42"/>
          <p:cNvSpPr txBox="1">
            <a:spLocks noGrp="1"/>
          </p:cNvSpPr>
          <p:nvPr>
            <p:ph type="body" idx="1"/>
          </p:nvPr>
        </p:nvSpPr>
        <p:spPr>
          <a:xfrm>
            <a:off x="690450" y="3449400"/>
            <a:ext cx="3498300" cy="11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Eg. Gravity, Magnetics, etc. of the whole landmass of Gawler province in the form of rasters.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3" name="Google Shape;343;p42"/>
          <p:cNvSpPr txBox="1">
            <a:spLocks noGrp="1"/>
          </p:cNvSpPr>
          <p:nvPr>
            <p:ph type="body" idx="2"/>
          </p:nvPr>
        </p:nvSpPr>
        <p:spPr>
          <a:xfrm>
            <a:off x="4905650" y="3449400"/>
            <a:ext cx="3591600" cy="11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Comprising of details such as Depth, Mineral Classes, etc. of the already existing mineral locations. </a:t>
            </a:r>
            <a:endParaRPr sz="1800"/>
          </a:p>
        </p:txBody>
      </p:sp>
      <p:sp>
        <p:nvSpPr>
          <p:cNvPr id="344" name="Google Shape;344;p42"/>
          <p:cNvSpPr txBox="1">
            <a:spLocks noGrp="1"/>
          </p:cNvSpPr>
          <p:nvPr>
            <p:ph type="subTitle" idx="3"/>
          </p:nvPr>
        </p:nvSpPr>
        <p:spPr>
          <a:xfrm>
            <a:off x="1296450" y="3051975"/>
            <a:ext cx="24387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GeoPhysical</a:t>
            </a:r>
            <a:endParaRPr/>
          </a:p>
        </p:txBody>
      </p:sp>
      <p:sp>
        <p:nvSpPr>
          <p:cNvPr id="345" name="Google Shape;345;p42"/>
          <p:cNvSpPr txBox="1">
            <a:spLocks noGrp="1"/>
          </p:cNvSpPr>
          <p:nvPr>
            <p:ph type="subTitle" idx="4"/>
          </p:nvPr>
        </p:nvSpPr>
        <p:spPr>
          <a:xfrm>
            <a:off x="5710950" y="3051975"/>
            <a:ext cx="18345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Geochemical</a:t>
            </a:r>
            <a:endParaRPr/>
          </a:p>
        </p:txBody>
      </p:sp>
      <p:sp>
        <p:nvSpPr>
          <p:cNvPr id="346" name="Google Shape;346;p42"/>
          <p:cNvSpPr/>
          <p:nvPr/>
        </p:nvSpPr>
        <p:spPr>
          <a:xfrm rot="10800000" flipH="1">
            <a:off x="8196275" y="4184184"/>
            <a:ext cx="1027523" cy="1055641"/>
          </a:xfrm>
          <a:custGeom>
            <a:avLst/>
            <a:gdLst/>
            <a:ahLst/>
            <a:cxnLst/>
            <a:rect l="l" t="t" r="r" b="b"/>
            <a:pathLst>
              <a:path w="37909" h="38373" extrusionOk="0">
                <a:moveTo>
                  <a:pt x="0" y="1"/>
                </a:moveTo>
                <a:cubicBezTo>
                  <a:pt x="106" y="687"/>
                  <a:pt x="229" y="1375"/>
                  <a:pt x="369" y="2064"/>
                </a:cubicBezTo>
                <a:cubicBezTo>
                  <a:pt x="3736" y="18816"/>
                  <a:pt x="14366" y="28216"/>
                  <a:pt x="23623" y="33358"/>
                </a:cubicBezTo>
                <a:cubicBezTo>
                  <a:pt x="28156" y="35874"/>
                  <a:pt x="32988" y="37540"/>
                  <a:pt x="37908" y="38373"/>
                </a:cubicBezTo>
                <a:lnTo>
                  <a:pt x="37908" y="1"/>
                </a:ln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2"/>
          <p:cNvSpPr/>
          <p:nvPr/>
        </p:nvSpPr>
        <p:spPr>
          <a:xfrm flipH="1">
            <a:off x="-399842" y="-16325"/>
            <a:ext cx="2926199" cy="997600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2"/>
          <p:cNvSpPr txBox="1"/>
          <p:nvPr/>
        </p:nvSpPr>
        <p:spPr>
          <a:xfrm>
            <a:off x="3433950" y="1843325"/>
            <a:ext cx="1501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ahitya"/>
              <a:ea typeface="Sahitya"/>
              <a:cs typeface="Sahitya"/>
              <a:sym typeface="Sahitya"/>
            </a:endParaRPr>
          </a:p>
        </p:txBody>
      </p:sp>
      <p:pic>
        <p:nvPicPr>
          <p:cNvPr id="349" name="Google Shape;34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03857">
            <a:off x="7423476" y="1172437"/>
            <a:ext cx="1104575" cy="10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375161">
            <a:off x="2710998" y="506651"/>
            <a:ext cx="2798980" cy="238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Use Three Columns, Why Not?</a:t>
            </a:r>
            <a:endParaRPr/>
          </a:p>
        </p:txBody>
      </p:sp>
      <p:sp>
        <p:nvSpPr>
          <p:cNvPr id="356" name="Google Shape;356;p43"/>
          <p:cNvSpPr txBox="1">
            <a:spLocks noGrp="1"/>
          </p:cNvSpPr>
          <p:nvPr>
            <p:ph type="subTitle" idx="1"/>
          </p:nvPr>
        </p:nvSpPr>
        <p:spPr>
          <a:xfrm>
            <a:off x="3943500" y="2877125"/>
            <a:ext cx="12570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57" name="Google Shape;357;p43"/>
          <p:cNvSpPr txBox="1">
            <a:spLocks noGrp="1"/>
          </p:cNvSpPr>
          <p:nvPr>
            <p:ph type="subTitle" idx="2"/>
          </p:nvPr>
        </p:nvSpPr>
        <p:spPr>
          <a:xfrm>
            <a:off x="6767700" y="2877125"/>
            <a:ext cx="12570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358" name="Google Shape;358;p43"/>
          <p:cNvSpPr txBox="1">
            <a:spLocks noGrp="1"/>
          </p:cNvSpPr>
          <p:nvPr>
            <p:ph type="subTitle" idx="3"/>
          </p:nvPr>
        </p:nvSpPr>
        <p:spPr>
          <a:xfrm>
            <a:off x="1119300" y="2877125"/>
            <a:ext cx="12570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59" name="Google Shape;359;p43"/>
          <p:cNvSpPr txBox="1">
            <a:spLocks noGrp="1"/>
          </p:cNvSpPr>
          <p:nvPr>
            <p:ph type="subTitle" idx="4"/>
          </p:nvPr>
        </p:nvSpPr>
        <p:spPr>
          <a:xfrm>
            <a:off x="720000" y="3390825"/>
            <a:ext cx="2055600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 cold place. It’s full of iron oxide dust, which gives the planet its reddish cast</a:t>
            </a:r>
            <a:endParaRPr/>
          </a:p>
        </p:txBody>
      </p:sp>
      <p:sp>
        <p:nvSpPr>
          <p:cNvPr id="360" name="Google Shape;360;p43"/>
          <p:cNvSpPr txBox="1">
            <a:spLocks noGrp="1"/>
          </p:cNvSpPr>
          <p:nvPr>
            <p:ph type="subTitle" idx="5"/>
          </p:nvPr>
        </p:nvSpPr>
        <p:spPr>
          <a:xfrm>
            <a:off x="3544200" y="3390825"/>
            <a:ext cx="2055600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System. It was named after a Roman god</a:t>
            </a:r>
            <a:endParaRPr/>
          </a:p>
        </p:txBody>
      </p:sp>
      <p:sp>
        <p:nvSpPr>
          <p:cNvPr id="361" name="Google Shape;361;p43"/>
          <p:cNvSpPr txBox="1">
            <a:spLocks noGrp="1"/>
          </p:cNvSpPr>
          <p:nvPr>
            <p:ph type="subTitle" idx="6"/>
          </p:nvPr>
        </p:nvSpPr>
        <p:spPr>
          <a:xfrm>
            <a:off x="6368400" y="3390825"/>
            <a:ext cx="2055600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Yes, this is the ringed one. It’s a gas giant, composed mostly of hydrogen and helium</a:t>
            </a:r>
            <a:endParaRPr/>
          </a:p>
        </p:txBody>
      </p:sp>
      <p:grpSp>
        <p:nvGrpSpPr>
          <p:cNvPr id="362" name="Google Shape;362;p43"/>
          <p:cNvGrpSpPr/>
          <p:nvPr/>
        </p:nvGrpSpPr>
        <p:grpSpPr>
          <a:xfrm>
            <a:off x="1271025" y="1834225"/>
            <a:ext cx="953547" cy="829072"/>
            <a:chOff x="1271025" y="1834225"/>
            <a:chExt cx="953547" cy="829072"/>
          </a:xfrm>
        </p:grpSpPr>
        <p:sp>
          <p:nvSpPr>
            <p:cNvPr id="363" name="Google Shape;363;p43"/>
            <p:cNvSpPr/>
            <p:nvPr/>
          </p:nvSpPr>
          <p:spPr>
            <a:xfrm>
              <a:off x="1271025" y="1834225"/>
              <a:ext cx="953547" cy="829072"/>
            </a:xfrm>
            <a:custGeom>
              <a:avLst/>
              <a:gdLst/>
              <a:ahLst/>
              <a:cxnLst/>
              <a:rect l="l" t="t" r="r" b="b"/>
              <a:pathLst>
                <a:path w="76238" h="66286" extrusionOk="0">
                  <a:moveTo>
                    <a:pt x="40846" y="0"/>
                  </a:moveTo>
                  <a:cubicBezTo>
                    <a:pt x="36387" y="0"/>
                    <a:pt x="31933" y="668"/>
                    <a:pt x="27688" y="2013"/>
                  </a:cubicBezTo>
                  <a:cubicBezTo>
                    <a:pt x="19197" y="4706"/>
                    <a:pt x="11208" y="10162"/>
                    <a:pt x="5958" y="17374"/>
                  </a:cubicBezTo>
                  <a:cubicBezTo>
                    <a:pt x="1" y="25592"/>
                    <a:pt x="3265" y="37643"/>
                    <a:pt x="6483" y="46317"/>
                  </a:cubicBezTo>
                  <a:cubicBezTo>
                    <a:pt x="8880" y="52754"/>
                    <a:pt x="12121" y="59350"/>
                    <a:pt x="17964" y="62956"/>
                  </a:cubicBezTo>
                  <a:cubicBezTo>
                    <a:pt x="22263" y="65594"/>
                    <a:pt x="27432" y="66285"/>
                    <a:pt x="32489" y="66285"/>
                  </a:cubicBezTo>
                  <a:cubicBezTo>
                    <a:pt x="32990" y="66285"/>
                    <a:pt x="33490" y="66278"/>
                    <a:pt x="33988" y="66266"/>
                  </a:cubicBezTo>
                  <a:cubicBezTo>
                    <a:pt x="43300" y="66038"/>
                    <a:pt x="52590" y="64075"/>
                    <a:pt x="61195" y="60491"/>
                  </a:cubicBezTo>
                  <a:cubicBezTo>
                    <a:pt x="65806" y="58597"/>
                    <a:pt x="70417" y="56040"/>
                    <a:pt x="73064" y="51818"/>
                  </a:cubicBezTo>
                  <a:cubicBezTo>
                    <a:pt x="75758" y="47572"/>
                    <a:pt x="76032" y="42300"/>
                    <a:pt x="76123" y="37278"/>
                  </a:cubicBezTo>
                  <a:cubicBezTo>
                    <a:pt x="76237" y="29654"/>
                    <a:pt x="75986" y="21620"/>
                    <a:pt x="72106" y="15046"/>
                  </a:cubicBezTo>
                  <a:cubicBezTo>
                    <a:pt x="68842" y="9500"/>
                    <a:pt x="63250" y="5574"/>
                    <a:pt x="57269" y="3154"/>
                  </a:cubicBezTo>
                  <a:cubicBezTo>
                    <a:pt x="56014" y="2652"/>
                    <a:pt x="54713" y="2196"/>
                    <a:pt x="53412" y="1808"/>
                  </a:cubicBezTo>
                  <a:cubicBezTo>
                    <a:pt x="49338" y="605"/>
                    <a:pt x="45090" y="0"/>
                    <a:pt x="4084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4" name="Google Shape;364;p43"/>
            <p:cNvGrpSpPr/>
            <p:nvPr/>
          </p:nvGrpSpPr>
          <p:grpSpPr>
            <a:xfrm>
              <a:off x="1439195" y="1998271"/>
              <a:ext cx="617207" cy="500981"/>
              <a:chOff x="2165809" y="3811059"/>
              <a:chExt cx="422542" cy="342973"/>
            </a:xfrm>
          </p:grpSpPr>
          <p:sp>
            <p:nvSpPr>
              <p:cNvPr id="365" name="Google Shape;365;p43"/>
              <p:cNvSpPr/>
              <p:nvPr/>
            </p:nvSpPr>
            <p:spPr>
              <a:xfrm>
                <a:off x="2165809" y="3811059"/>
                <a:ext cx="422542" cy="342973"/>
              </a:xfrm>
              <a:custGeom>
                <a:avLst/>
                <a:gdLst/>
                <a:ahLst/>
                <a:cxnLst/>
                <a:rect l="l" t="t" r="r" b="b"/>
                <a:pathLst>
                  <a:path w="13276" h="10776" extrusionOk="0">
                    <a:moveTo>
                      <a:pt x="2084" y="382"/>
                    </a:moveTo>
                    <a:cubicBezTo>
                      <a:pt x="2084" y="382"/>
                      <a:pt x="2108" y="382"/>
                      <a:pt x="2108" y="406"/>
                    </a:cubicBezTo>
                    <a:lnTo>
                      <a:pt x="2108" y="1239"/>
                    </a:lnTo>
                    <a:cubicBezTo>
                      <a:pt x="2108" y="1239"/>
                      <a:pt x="2108" y="1251"/>
                      <a:pt x="2084" y="1251"/>
                    </a:cubicBezTo>
                    <a:lnTo>
                      <a:pt x="1667" y="1251"/>
                    </a:lnTo>
                    <a:cubicBezTo>
                      <a:pt x="1667" y="1251"/>
                      <a:pt x="1655" y="1251"/>
                      <a:pt x="1655" y="1239"/>
                    </a:cubicBezTo>
                    <a:lnTo>
                      <a:pt x="1655" y="406"/>
                    </a:lnTo>
                    <a:lnTo>
                      <a:pt x="2084" y="382"/>
                    </a:lnTo>
                    <a:close/>
                    <a:moveTo>
                      <a:pt x="11645" y="382"/>
                    </a:moveTo>
                    <a:cubicBezTo>
                      <a:pt x="11645" y="382"/>
                      <a:pt x="11657" y="382"/>
                      <a:pt x="11657" y="406"/>
                    </a:cubicBezTo>
                    <a:lnTo>
                      <a:pt x="11657" y="1239"/>
                    </a:lnTo>
                    <a:cubicBezTo>
                      <a:pt x="11657" y="1239"/>
                      <a:pt x="11657" y="1251"/>
                      <a:pt x="11645" y="1251"/>
                    </a:cubicBezTo>
                    <a:lnTo>
                      <a:pt x="11216" y="1251"/>
                    </a:lnTo>
                    <a:cubicBezTo>
                      <a:pt x="11216" y="1251"/>
                      <a:pt x="11192" y="1251"/>
                      <a:pt x="11192" y="1239"/>
                    </a:cubicBezTo>
                    <a:lnTo>
                      <a:pt x="11192" y="406"/>
                    </a:lnTo>
                    <a:lnTo>
                      <a:pt x="11216" y="406"/>
                    </a:lnTo>
                    <a:lnTo>
                      <a:pt x="11645" y="382"/>
                    </a:lnTo>
                    <a:close/>
                    <a:moveTo>
                      <a:pt x="12478" y="1215"/>
                    </a:moveTo>
                    <a:cubicBezTo>
                      <a:pt x="12716" y="1215"/>
                      <a:pt x="12907" y="1418"/>
                      <a:pt x="12907" y="1656"/>
                    </a:cubicBezTo>
                    <a:lnTo>
                      <a:pt x="12907" y="9954"/>
                    </a:lnTo>
                    <a:cubicBezTo>
                      <a:pt x="12895" y="10193"/>
                      <a:pt x="12704" y="10383"/>
                      <a:pt x="12466" y="10383"/>
                    </a:cubicBezTo>
                    <a:lnTo>
                      <a:pt x="834" y="10383"/>
                    </a:lnTo>
                    <a:cubicBezTo>
                      <a:pt x="596" y="10383"/>
                      <a:pt x="405" y="10193"/>
                      <a:pt x="405" y="9954"/>
                    </a:cubicBezTo>
                    <a:lnTo>
                      <a:pt x="405" y="1656"/>
                    </a:lnTo>
                    <a:cubicBezTo>
                      <a:pt x="405" y="1418"/>
                      <a:pt x="596" y="1215"/>
                      <a:pt x="834" y="1215"/>
                    </a:cubicBezTo>
                    <a:lnTo>
                      <a:pt x="1262" y="1215"/>
                    </a:lnTo>
                    <a:lnTo>
                      <a:pt x="1262" y="1239"/>
                    </a:lnTo>
                    <a:cubicBezTo>
                      <a:pt x="1262" y="1453"/>
                      <a:pt x="1441" y="1632"/>
                      <a:pt x="1667" y="1632"/>
                    </a:cubicBezTo>
                    <a:lnTo>
                      <a:pt x="2084" y="1632"/>
                    </a:lnTo>
                    <a:cubicBezTo>
                      <a:pt x="2310" y="1632"/>
                      <a:pt x="2489" y="1453"/>
                      <a:pt x="2489" y="1239"/>
                    </a:cubicBezTo>
                    <a:lnTo>
                      <a:pt x="2489" y="1215"/>
                    </a:lnTo>
                    <a:lnTo>
                      <a:pt x="10823" y="1215"/>
                    </a:lnTo>
                    <a:lnTo>
                      <a:pt x="10823" y="1239"/>
                    </a:lnTo>
                    <a:cubicBezTo>
                      <a:pt x="10823" y="1453"/>
                      <a:pt x="11002" y="1632"/>
                      <a:pt x="11228" y="1632"/>
                    </a:cubicBezTo>
                    <a:lnTo>
                      <a:pt x="11645" y="1632"/>
                    </a:lnTo>
                    <a:cubicBezTo>
                      <a:pt x="11859" y="1632"/>
                      <a:pt x="12038" y="1453"/>
                      <a:pt x="12038" y="1239"/>
                    </a:cubicBezTo>
                    <a:lnTo>
                      <a:pt x="12038" y="1215"/>
                    </a:lnTo>
                    <a:close/>
                    <a:moveTo>
                      <a:pt x="1655" y="1"/>
                    </a:moveTo>
                    <a:cubicBezTo>
                      <a:pt x="1429" y="1"/>
                      <a:pt x="1251" y="179"/>
                      <a:pt x="1251" y="406"/>
                    </a:cubicBezTo>
                    <a:lnTo>
                      <a:pt x="1251" y="834"/>
                    </a:lnTo>
                    <a:lnTo>
                      <a:pt x="822" y="834"/>
                    </a:lnTo>
                    <a:cubicBezTo>
                      <a:pt x="381" y="834"/>
                      <a:pt x="0" y="1203"/>
                      <a:pt x="0" y="1656"/>
                    </a:cubicBezTo>
                    <a:lnTo>
                      <a:pt x="0" y="9954"/>
                    </a:lnTo>
                    <a:cubicBezTo>
                      <a:pt x="0" y="10395"/>
                      <a:pt x="381" y="10776"/>
                      <a:pt x="822" y="10776"/>
                    </a:cubicBezTo>
                    <a:lnTo>
                      <a:pt x="12442" y="10776"/>
                    </a:lnTo>
                    <a:cubicBezTo>
                      <a:pt x="12895" y="10776"/>
                      <a:pt x="13264" y="10395"/>
                      <a:pt x="13264" y="9954"/>
                    </a:cubicBezTo>
                    <a:lnTo>
                      <a:pt x="13264" y="1656"/>
                    </a:lnTo>
                    <a:cubicBezTo>
                      <a:pt x="13276" y="1203"/>
                      <a:pt x="12907" y="834"/>
                      <a:pt x="12466" y="834"/>
                    </a:cubicBezTo>
                    <a:lnTo>
                      <a:pt x="12026" y="834"/>
                    </a:lnTo>
                    <a:lnTo>
                      <a:pt x="12026" y="406"/>
                    </a:lnTo>
                    <a:cubicBezTo>
                      <a:pt x="12026" y="179"/>
                      <a:pt x="11847" y="1"/>
                      <a:pt x="11621" y="1"/>
                    </a:cubicBezTo>
                    <a:lnTo>
                      <a:pt x="11216" y="1"/>
                    </a:lnTo>
                    <a:cubicBezTo>
                      <a:pt x="10990" y="1"/>
                      <a:pt x="10811" y="179"/>
                      <a:pt x="10811" y="406"/>
                    </a:cubicBezTo>
                    <a:lnTo>
                      <a:pt x="10811" y="834"/>
                    </a:lnTo>
                    <a:lnTo>
                      <a:pt x="2477" y="834"/>
                    </a:lnTo>
                    <a:lnTo>
                      <a:pt x="2477" y="406"/>
                    </a:lnTo>
                    <a:cubicBezTo>
                      <a:pt x="2477" y="179"/>
                      <a:pt x="2298" y="1"/>
                      <a:pt x="20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43"/>
              <p:cNvSpPr/>
              <p:nvPr/>
            </p:nvSpPr>
            <p:spPr>
              <a:xfrm>
                <a:off x="2193085" y="3877387"/>
                <a:ext cx="368753" cy="12158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382" extrusionOk="0">
                    <a:moveTo>
                      <a:pt x="191" y="0"/>
                    </a:moveTo>
                    <a:cubicBezTo>
                      <a:pt x="84" y="0"/>
                      <a:pt x="1" y="84"/>
                      <a:pt x="1" y="191"/>
                    </a:cubicBezTo>
                    <a:cubicBezTo>
                      <a:pt x="1" y="298"/>
                      <a:pt x="84" y="381"/>
                      <a:pt x="191" y="381"/>
                    </a:cubicBezTo>
                    <a:lnTo>
                      <a:pt x="11395" y="381"/>
                    </a:lnTo>
                    <a:cubicBezTo>
                      <a:pt x="11502" y="381"/>
                      <a:pt x="11585" y="298"/>
                      <a:pt x="11585" y="191"/>
                    </a:cubicBezTo>
                    <a:cubicBezTo>
                      <a:pt x="11585" y="84"/>
                      <a:pt x="11502" y="0"/>
                      <a:pt x="113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43"/>
              <p:cNvSpPr/>
              <p:nvPr/>
            </p:nvSpPr>
            <p:spPr>
              <a:xfrm>
                <a:off x="2212404" y="3930062"/>
                <a:ext cx="51942" cy="12158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382" extrusionOk="0">
                    <a:moveTo>
                      <a:pt x="191" y="0"/>
                    </a:moveTo>
                    <a:cubicBezTo>
                      <a:pt x="84" y="0"/>
                      <a:pt x="1" y="84"/>
                      <a:pt x="1" y="191"/>
                    </a:cubicBezTo>
                    <a:cubicBezTo>
                      <a:pt x="1" y="298"/>
                      <a:pt x="84" y="381"/>
                      <a:pt x="191" y="381"/>
                    </a:cubicBezTo>
                    <a:lnTo>
                      <a:pt x="1442" y="381"/>
                    </a:lnTo>
                    <a:cubicBezTo>
                      <a:pt x="1549" y="381"/>
                      <a:pt x="1632" y="286"/>
                      <a:pt x="1632" y="191"/>
                    </a:cubicBezTo>
                    <a:cubicBezTo>
                      <a:pt x="1632" y="84"/>
                      <a:pt x="1561" y="0"/>
                      <a:pt x="144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43"/>
              <p:cNvSpPr/>
              <p:nvPr/>
            </p:nvSpPr>
            <p:spPr>
              <a:xfrm>
                <a:off x="2305245" y="3930062"/>
                <a:ext cx="51974" cy="12158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382" extrusionOk="0">
                    <a:moveTo>
                      <a:pt x="191" y="0"/>
                    </a:moveTo>
                    <a:cubicBezTo>
                      <a:pt x="84" y="0"/>
                      <a:pt x="1" y="84"/>
                      <a:pt x="1" y="191"/>
                    </a:cubicBezTo>
                    <a:cubicBezTo>
                      <a:pt x="1" y="298"/>
                      <a:pt x="84" y="381"/>
                      <a:pt x="191" y="381"/>
                    </a:cubicBezTo>
                    <a:lnTo>
                      <a:pt x="1442" y="381"/>
                    </a:lnTo>
                    <a:cubicBezTo>
                      <a:pt x="1549" y="381"/>
                      <a:pt x="1632" y="286"/>
                      <a:pt x="1632" y="191"/>
                    </a:cubicBezTo>
                    <a:cubicBezTo>
                      <a:pt x="1632" y="84"/>
                      <a:pt x="1549" y="0"/>
                      <a:pt x="144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43"/>
              <p:cNvSpPr/>
              <p:nvPr/>
            </p:nvSpPr>
            <p:spPr>
              <a:xfrm>
                <a:off x="2489813" y="3930062"/>
                <a:ext cx="52324" cy="1215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382" extrusionOk="0">
                    <a:moveTo>
                      <a:pt x="203" y="0"/>
                    </a:moveTo>
                    <a:cubicBezTo>
                      <a:pt x="95" y="0"/>
                      <a:pt x="0" y="84"/>
                      <a:pt x="0" y="191"/>
                    </a:cubicBezTo>
                    <a:cubicBezTo>
                      <a:pt x="0" y="298"/>
                      <a:pt x="95" y="381"/>
                      <a:pt x="203" y="381"/>
                    </a:cubicBezTo>
                    <a:lnTo>
                      <a:pt x="1441" y="381"/>
                    </a:lnTo>
                    <a:cubicBezTo>
                      <a:pt x="1548" y="381"/>
                      <a:pt x="1643" y="286"/>
                      <a:pt x="1643" y="191"/>
                    </a:cubicBezTo>
                    <a:cubicBezTo>
                      <a:pt x="1643" y="84"/>
                      <a:pt x="1572" y="0"/>
                      <a:pt x="14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43"/>
              <p:cNvSpPr/>
              <p:nvPr/>
            </p:nvSpPr>
            <p:spPr>
              <a:xfrm>
                <a:off x="2212404" y="3983118"/>
                <a:ext cx="51942" cy="12158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382" extrusionOk="0">
                    <a:moveTo>
                      <a:pt x="191" y="0"/>
                    </a:moveTo>
                    <a:cubicBezTo>
                      <a:pt x="84" y="0"/>
                      <a:pt x="1" y="84"/>
                      <a:pt x="1" y="191"/>
                    </a:cubicBezTo>
                    <a:cubicBezTo>
                      <a:pt x="1" y="298"/>
                      <a:pt x="84" y="381"/>
                      <a:pt x="191" y="381"/>
                    </a:cubicBezTo>
                    <a:lnTo>
                      <a:pt x="1442" y="381"/>
                    </a:lnTo>
                    <a:cubicBezTo>
                      <a:pt x="1549" y="381"/>
                      <a:pt x="1632" y="286"/>
                      <a:pt x="1632" y="191"/>
                    </a:cubicBezTo>
                    <a:cubicBezTo>
                      <a:pt x="1632" y="84"/>
                      <a:pt x="1561" y="0"/>
                      <a:pt x="144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43"/>
              <p:cNvSpPr/>
              <p:nvPr/>
            </p:nvSpPr>
            <p:spPr>
              <a:xfrm>
                <a:off x="2397736" y="3983118"/>
                <a:ext cx="51942" cy="12158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382" extrusionOk="0">
                    <a:moveTo>
                      <a:pt x="191" y="0"/>
                    </a:moveTo>
                    <a:cubicBezTo>
                      <a:pt x="83" y="0"/>
                      <a:pt x="0" y="84"/>
                      <a:pt x="0" y="191"/>
                    </a:cubicBezTo>
                    <a:cubicBezTo>
                      <a:pt x="0" y="298"/>
                      <a:pt x="83" y="381"/>
                      <a:pt x="191" y="381"/>
                    </a:cubicBezTo>
                    <a:lnTo>
                      <a:pt x="1441" y="381"/>
                    </a:lnTo>
                    <a:cubicBezTo>
                      <a:pt x="1548" y="381"/>
                      <a:pt x="1631" y="286"/>
                      <a:pt x="1631" y="191"/>
                    </a:cubicBezTo>
                    <a:cubicBezTo>
                      <a:pt x="1631" y="84"/>
                      <a:pt x="1548" y="0"/>
                      <a:pt x="14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43"/>
              <p:cNvSpPr/>
              <p:nvPr/>
            </p:nvSpPr>
            <p:spPr>
              <a:xfrm>
                <a:off x="2212404" y="4036175"/>
                <a:ext cx="51942" cy="12158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382" extrusionOk="0">
                    <a:moveTo>
                      <a:pt x="191" y="0"/>
                    </a:moveTo>
                    <a:cubicBezTo>
                      <a:pt x="84" y="0"/>
                      <a:pt x="1" y="83"/>
                      <a:pt x="1" y="191"/>
                    </a:cubicBezTo>
                    <a:cubicBezTo>
                      <a:pt x="1" y="298"/>
                      <a:pt x="84" y="381"/>
                      <a:pt x="191" y="381"/>
                    </a:cubicBezTo>
                    <a:lnTo>
                      <a:pt x="1442" y="381"/>
                    </a:lnTo>
                    <a:cubicBezTo>
                      <a:pt x="1549" y="381"/>
                      <a:pt x="1632" y="298"/>
                      <a:pt x="1632" y="191"/>
                    </a:cubicBezTo>
                    <a:cubicBezTo>
                      <a:pt x="1632" y="83"/>
                      <a:pt x="1561" y="0"/>
                      <a:pt x="144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43"/>
              <p:cNvSpPr/>
              <p:nvPr/>
            </p:nvSpPr>
            <p:spPr>
              <a:xfrm>
                <a:off x="2305245" y="4036175"/>
                <a:ext cx="51974" cy="12158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382" extrusionOk="0">
                    <a:moveTo>
                      <a:pt x="191" y="0"/>
                    </a:moveTo>
                    <a:cubicBezTo>
                      <a:pt x="84" y="0"/>
                      <a:pt x="1" y="83"/>
                      <a:pt x="1" y="191"/>
                    </a:cubicBezTo>
                    <a:cubicBezTo>
                      <a:pt x="1" y="298"/>
                      <a:pt x="84" y="381"/>
                      <a:pt x="191" y="381"/>
                    </a:cubicBezTo>
                    <a:lnTo>
                      <a:pt x="1442" y="381"/>
                    </a:lnTo>
                    <a:cubicBezTo>
                      <a:pt x="1549" y="381"/>
                      <a:pt x="1632" y="298"/>
                      <a:pt x="1632" y="191"/>
                    </a:cubicBezTo>
                    <a:cubicBezTo>
                      <a:pt x="1632" y="83"/>
                      <a:pt x="1549" y="0"/>
                      <a:pt x="144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43"/>
              <p:cNvSpPr/>
              <p:nvPr/>
            </p:nvSpPr>
            <p:spPr>
              <a:xfrm>
                <a:off x="2489813" y="4036175"/>
                <a:ext cx="52324" cy="1215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382" extrusionOk="0">
                    <a:moveTo>
                      <a:pt x="203" y="0"/>
                    </a:moveTo>
                    <a:cubicBezTo>
                      <a:pt x="95" y="0"/>
                      <a:pt x="0" y="83"/>
                      <a:pt x="0" y="191"/>
                    </a:cubicBezTo>
                    <a:cubicBezTo>
                      <a:pt x="0" y="298"/>
                      <a:pt x="95" y="381"/>
                      <a:pt x="203" y="381"/>
                    </a:cubicBezTo>
                    <a:lnTo>
                      <a:pt x="1441" y="381"/>
                    </a:lnTo>
                    <a:cubicBezTo>
                      <a:pt x="1548" y="381"/>
                      <a:pt x="1643" y="298"/>
                      <a:pt x="1643" y="191"/>
                    </a:cubicBezTo>
                    <a:cubicBezTo>
                      <a:pt x="1643" y="83"/>
                      <a:pt x="1572" y="0"/>
                      <a:pt x="14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43"/>
              <p:cNvSpPr/>
              <p:nvPr/>
            </p:nvSpPr>
            <p:spPr>
              <a:xfrm>
                <a:off x="2305245" y="4088467"/>
                <a:ext cx="51974" cy="1254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394" extrusionOk="0">
                    <a:moveTo>
                      <a:pt x="191" y="0"/>
                    </a:moveTo>
                    <a:cubicBezTo>
                      <a:pt x="84" y="0"/>
                      <a:pt x="1" y="95"/>
                      <a:pt x="1" y="191"/>
                    </a:cubicBezTo>
                    <a:cubicBezTo>
                      <a:pt x="1" y="298"/>
                      <a:pt x="84" y="393"/>
                      <a:pt x="191" y="393"/>
                    </a:cubicBezTo>
                    <a:lnTo>
                      <a:pt x="1442" y="393"/>
                    </a:lnTo>
                    <a:cubicBezTo>
                      <a:pt x="1549" y="393"/>
                      <a:pt x="1632" y="298"/>
                      <a:pt x="1632" y="191"/>
                    </a:cubicBezTo>
                    <a:cubicBezTo>
                      <a:pt x="1632" y="95"/>
                      <a:pt x="1549" y="0"/>
                      <a:pt x="144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43"/>
              <p:cNvSpPr/>
              <p:nvPr/>
            </p:nvSpPr>
            <p:spPr>
              <a:xfrm>
                <a:off x="2397736" y="4088467"/>
                <a:ext cx="51942" cy="1254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394" extrusionOk="0">
                    <a:moveTo>
                      <a:pt x="191" y="0"/>
                    </a:moveTo>
                    <a:cubicBezTo>
                      <a:pt x="83" y="0"/>
                      <a:pt x="0" y="95"/>
                      <a:pt x="0" y="191"/>
                    </a:cubicBezTo>
                    <a:cubicBezTo>
                      <a:pt x="0" y="298"/>
                      <a:pt x="83" y="393"/>
                      <a:pt x="191" y="393"/>
                    </a:cubicBezTo>
                    <a:lnTo>
                      <a:pt x="1441" y="393"/>
                    </a:lnTo>
                    <a:cubicBezTo>
                      <a:pt x="1548" y="393"/>
                      <a:pt x="1631" y="298"/>
                      <a:pt x="1631" y="191"/>
                    </a:cubicBezTo>
                    <a:cubicBezTo>
                      <a:pt x="1631" y="95"/>
                      <a:pt x="1548" y="0"/>
                      <a:pt x="14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43"/>
              <p:cNvSpPr/>
              <p:nvPr/>
            </p:nvSpPr>
            <p:spPr>
              <a:xfrm>
                <a:off x="2489813" y="4088467"/>
                <a:ext cx="52324" cy="12540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394" extrusionOk="0">
                    <a:moveTo>
                      <a:pt x="203" y="0"/>
                    </a:moveTo>
                    <a:cubicBezTo>
                      <a:pt x="95" y="0"/>
                      <a:pt x="0" y="95"/>
                      <a:pt x="0" y="191"/>
                    </a:cubicBezTo>
                    <a:cubicBezTo>
                      <a:pt x="0" y="298"/>
                      <a:pt x="95" y="393"/>
                      <a:pt x="203" y="393"/>
                    </a:cubicBezTo>
                    <a:lnTo>
                      <a:pt x="1441" y="393"/>
                    </a:lnTo>
                    <a:cubicBezTo>
                      <a:pt x="1548" y="393"/>
                      <a:pt x="1643" y="298"/>
                      <a:pt x="1643" y="191"/>
                    </a:cubicBezTo>
                    <a:cubicBezTo>
                      <a:pt x="1643" y="95"/>
                      <a:pt x="1572" y="0"/>
                      <a:pt x="14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43"/>
              <p:cNvSpPr/>
              <p:nvPr/>
            </p:nvSpPr>
            <p:spPr>
              <a:xfrm>
                <a:off x="2304863" y="3969751"/>
                <a:ext cx="53088" cy="3876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8" extrusionOk="0">
                    <a:moveTo>
                      <a:pt x="1454" y="1"/>
                    </a:moveTo>
                    <a:cubicBezTo>
                      <a:pt x="1406" y="1"/>
                      <a:pt x="1358" y="21"/>
                      <a:pt x="1323" y="63"/>
                    </a:cubicBezTo>
                    <a:lnTo>
                      <a:pt x="620" y="754"/>
                    </a:lnTo>
                    <a:lnTo>
                      <a:pt x="334" y="480"/>
                    </a:lnTo>
                    <a:cubicBezTo>
                      <a:pt x="299" y="438"/>
                      <a:pt x="251" y="417"/>
                      <a:pt x="203" y="417"/>
                    </a:cubicBezTo>
                    <a:cubicBezTo>
                      <a:pt x="156" y="417"/>
                      <a:pt x="108" y="438"/>
                      <a:pt x="72" y="480"/>
                    </a:cubicBezTo>
                    <a:cubicBezTo>
                      <a:pt x="1" y="551"/>
                      <a:pt x="1" y="670"/>
                      <a:pt x="72" y="742"/>
                    </a:cubicBezTo>
                    <a:lnTo>
                      <a:pt x="489" y="1158"/>
                    </a:lnTo>
                    <a:cubicBezTo>
                      <a:pt x="513" y="1194"/>
                      <a:pt x="572" y="1218"/>
                      <a:pt x="620" y="1218"/>
                    </a:cubicBezTo>
                    <a:cubicBezTo>
                      <a:pt x="668" y="1218"/>
                      <a:pt x="727" y="1206"/>
                      <a:pt x="751" y="1158"/>
                    </a:cubicBezTo>
                    <a:lnTo>
                      <a:pt x="1585" y="325"/>
                    </a:lnTo>
                    <a:cubicBezTo>
                      <a:pt x="1668" y="254"/>
                      <a:pt x="1668" y="134"/>
                      <a:pt x="1585" y="63"/>
                    </a:cubicBezTo>
                    <a:cubicBezTo>
                      <a:pt x="1549" y="21"/>
                      <a:pt x="1501" y="1"/>
                      <a:pt x="14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43"/>
              <p:cNvSpPr/>
              <p:nvPr/>
            </p:nvSpPr>
            <p:spPr>
              <a:xfrm>
                <a:off x="2489813" y="3969751"/>
                <a:ext cx="53088" cy="3876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8" extrusionOk="0">
                    <a:moveTo>
                      <a:pt x="1465" y="1"/>
                    </a:moveTo>
                    <a:cubicBezTo>
                      <a:pt x="1417" y="1"/>
                      <a:pt x="1369" y="21"/>
                      <a:pt x="1334" y="63"/>
                    </a:cubicBezTo>
                    <a:lnTo>
                      <a:pt x="631" y="754"/>
                    </a:lnTo>
                    <a:lnTo>
                      <a:pt x="346" y="480"/>
                    </a:lnTo>
                    <a:cubicBezTo>
                      <a:pt x="310" y="438"/>
                      <a:pt x="262" y="417"/>
                      <a:pt x="215" y="417"/>
                    </a:cubicBezTo>
                    <a:cubicBezTo>
                      <a:pt x="167" y="417"/>
                      <a:pt x="119" y="438"/>
                      <a:pt x="84" y="480"/>
                    </a:cubicBezTo>
                    <a:cubicBezTo>
                      <a:pt x="0" y="551"/>
                      <a:pt x="0" y="670"/>
                      <a:pt x="84" y="742"/>
                    </a:cubicBezTo>
                    <a:lnTo>
                      <a:pt x="500" y="1158"/>
                    </a:lnTo>
                    <a:cubicBezTo>
                      <a:pt x="524" y="1194"/>
                      <a:pt x="584" y="1218"/>
                      <a:pt x="631" y="1218"/>
                    </a:cubicBezTo>
                    <a:cubicBezTo>
                      <a:pt x="667" y="1218"/>
                      <a:pt x="738" y="1206"/>
                      <a:pt x="762" y="1158"/>
                    </a:cubicBezTo>
                    <a:lnTo>
                      <a:pt x="1596" y="325"/>
                    </a:lnTo>
                    <a:cubicBezTo>
                      <a:pt x="1667" y="254"/>
                      <a:pt x="1667" y="134"/>
                      <a:pt x="1596" y="63"/>
                    </a:cubicBezTo>
                    <a:cubicBezTo>
                      <a:pt x="1560" y="21"/>
                      <a:pt x="1512" y="1"/>
                      <a:pt x="14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3"/>
              <p:cNvSpPr/>
              <p:nvPr/>
            </p:nvSpPr>
            <p:spPr>
              <a:xfrm>
                <a:off x="2396972" y="4022807"/>
                <a:ext cx="53088" cy="3876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8" extrusionOk="0">
                    <a:moveTo>
                      <a:pt x="1465" y="0"/>
                    </a:moveTo>
                    <a:cubicBezTo>
                      <a:pt x="1417" y="0"/>
                      <a:pt x="1369" y="21"/>
                      <a:pt x="1334" y="63"/>
                    </a:cubicBezTo>
                    <a:lnTo>
                      <a:pt x="631" y="753"/>
                    </a:lnTo>
                    <a:lnTo>
                      <a:pt x="345" y="480"/>
                    </a:lnTo>
                    <a:cubicBezTo>
                      <a:pt x="310" y="438"/>
                      <a:pt x="262" y="417"/>
                      <a:pt x="215" y="417"/>
                    </a:cubicBezTo>
                    <a:cubicBezTo>
                      <a:pt x="167" y="417"/>
                      <a:pt x="119" y="438"/>
                      <a:pt x="84" y="480"/>
                    </a:cubicBezTo>
                    <a:cubicBezTo>
                      <a:pt x="0" y="551"/>
                      <a:pt x="0" y="670"/>
                      <a:pt x="84" y="742"/>
                    </a:cubicBezTo>
                    <a:lnTo>
                      <a:pt x="500" y="1158"/>
                    </a:lnTo>
                    <a:cubicBezTo>
                      <a:pt x="536" y="1206"/>
                      <a:pt x="584" y="1218"/>
                      <a:pt x="631" y="1218"/>
                    </a:cubicBezTo>
                    <a:cubicBezTo>
                      <a:pt x="667" y="1218"/>
                      <a:pt x="738" y="1206"/>
                      <a:pt x="762" y="1158"/>
                    </a:cubicBezTo>
                    <a:lnTo>
                      <a:pt x="1596" y="325"/>
                    </a:lnTo>
                    <a:cubicBezTo>
                      <a:pt x="1667" y="253"/>
                      <a:pt x="1667" y="134"/>
                      <a:pt x="1596" y="63"/>
                    </a:cubicBezTo>
                    <a:cubicBezTo>
                      <a:pt x="1560" y="21"/>
                      <a:pt x="1512" y="0"/>
                      <a:pt x="14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43"/>
              <p:cNvSpPr/>
              <p:nvPr/>
            </p:nvSpPr>
            <p:spPr>
              <a:xfrm>
                <a:off x="2212404" y="4075386"/>
                <a:ext cx="53088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21" extrusionOk="0">
                    <a:moveTo>
                      <a:pt x="1455" y="0"/>
                    </a:moveTo>
                    <a:cubicBezTo>
                      <a:pt x="1406" y="0"/>
                      <a:pt x="1358" y="18"/>
                      <a:pt x="1322" y="54"/>
                    </a:cubicBezTo>
                    <a:lnTo>
                      <a:pt x="620" y="756"/>
                    </a:lnTo>
                    <a:lnTo>
                      <a:pt x="346" y="471"/>
                    </a:lnTo>
                    <a:cubicBezTo>
                      <a:pt x="304" y="435"/>
                      <a:pt x="254" y="417"/>
                      <a:pt x="205" y="417"/>
                    </a:cubicBezTo>
                    <a:cubicBezTo>
                      <a:pt x="156" y="417"/>
                      <a:pt x="108" y="435"/>
                      <a:pt x="72" y="471"/>
                    </a:cubicBezTo>
                    <a:cubicBezTo>
                      <a:pt x="1" y="554"/>
                      <a:pt x="1" y="673"/>
                      <a:pt x="72" y="745"/>
                    </a:cubicBezTo>
                    <a:lnTo>
                      <a:pt x="489" y="1161"/>
                    </a:lnTo>
                    <a:cubicBezTo>
                      <a:pt x="537" y="1197"/>
                      <a:pt x="584" y="1221"/>
                      <a:pt x="620" y="1221"/>
                    </a:cubicBezTo>
                    <a:cubicBezTo>
                      <a:pt x="668" y="1221"/>
                      <a:pt x="727" y="1197"/>
                      <a:pt x="763" y="1161"/>
                    </a:cubicBezTo>
                    <a:lnTo>
                      <a:pt x="1596" y="328"/>
                    </a:lnTo>
                    <a:cubicBezTo>
                      <a:pt x="1668" y="268"/>
                      <a:pt x="1668" y="137"/>
                      <a:pt x="1596" y="54"/>
                    </a:cubicBezTo>
                    <a:cubicBezTo>
                      <a:pt x="1555" y="18"/>
                      <a:pt x="1504" y="0"/>
                      <a:pt x="14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43"/>
              <p:cNvSpPr/>
              <p:nvPr/>
            </p:nvSpPr>
            <p:spPr>
              <a:xfrm>
                <a:off x="2396972" y="3916694"/>
                <a:ext cx="53088" cy="38798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9" extrusionOk="0">
                    <a:moveTo>
                      <a:pt x="1465" y="1"/>
                    </a:moveTo>
                    <a:cubicBezTo>
                      <a:pt x="1417" y="1"/>
                      <a:pt x="1369" y="21"/>
                      <a:pt x="1334" y="63"/>
                    </a:cubicBezTo>
                    <a:lnTo>
                      <a:pt x="631" y="754"/>
                    </a:lnTo>
                    <a:lnTo>
                      <a:pt x="345" y="480"/>
                    </a:lnTo>
                    <a:cubicBezTo>
                      <a:pt x="310" y="438"/>
                      <a:pt x="262" y="417"/>
                      <a:pt x="215" y="417"/>
                    </a:cubicBezTo>
                    <a:cubicBezTo>
                      <a:pt x="167" y="417"/>
                      <a:pt x="119" y="438"/>
                      <a:pt x="84" y="480"/>
                    </a:cubicBezTo>
                    <a:cubicBezTo>
                      <a:pt x="0" y="551"/>
                      <a:pt x="0" y="670"/>
                      <a:pt x="84" y="742"/>
                    </a:cubicBezTo>
                    <a:lnTo>
                      <a:pt x="500" y="1159"/>
                    </a:lnTo>
                    <a:cubicBezTo>
                      <a:pt x="536" y="1206"/>
                      <a:pt x="584" y="1218"/>
                      <a:pt x="631" y="1218"/>
                    </a:cubicBezTo>
                    <a:cubicBezTo>
                      <a:pt x="667" y="1218"/>
                      <a:pt x="738" y="1206"/>
                      <a:pt x="762" y="1159"/>
                    </a:cubicBezTo>
                    <a:lnTo>
                      <a:pt x="1596" y="325"/>
                    </a:lnTo>
                    <a:cubicBezTo>
                      <a:pt x="1667" y="266"/>
                      <a:pt x="1667" y="135"/>
                      <a:pt x="1596" y="63"/>
                    </a:cubicBezTo>
                    <a:cubicBezTo>
                      <a:pt x="1560" y="21"/>
                      <a:pt x="1512" y="1"/>
                      <a:pt x="14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3" name="Google Shape;383;p43"/>
          <p:cNvSpPr/>
          <p:nvPr/>
        </p:nvSpPr>
        <p:spPr>
          <a:xfrm>
            <a:off x="4095225" y="1834225"/>
            <a:ext cx="953547" cy="829072"/>
          </a:xfrm>
          <a:custGeom>
            <a:avLst/>
            <a:gdLst/>
            <a:ahLst/>
            <a:cxnLst/>
            <a:rect l="l" t="t" r="r" b="b"/>
            <a:pathLst>
              <a:path w="76238" h="66286" extrusionOk="0">
                <a:moveTo>
                  <a:pt x="40846" y="0"/>
                </a:moveTo>
                <a:cubicBezTo>
                  <a:pt x="36387" y="0"/>
                  <a:pt x="31933" y="668"/>
                  <a:pt x="27688" y="2013"/>
                </a:cubicBezTo>
                <a:cubicBezTo>
                  <a:pt x="19197" y="4706"/>
                  <a:pt x="11208" y="10162"/>
                  <a:pt x="5958" y="17374"/>
                </a:cubicBezTo>
                <a:cubicBezTo>
                  <a:pt x="1" y="25592"/>
                  <a:pt x="3265" y="37643"/>
                  <a:pt x="6483" y="46317"/>
                </a:cubicBezTo>
                <a:cubicBezTo>
                  <a:pt x="8880" y="52754"/>
                  <a:pt x="12121" y="59350"/>
                  <a:pt x="17964" y="62956"/>
                </a:cubicBezTo>
                <a:cubicBezTo>
                  <a:pt x="22263" y="65594"/>
                  <a:pt x="27432" y="66285"/>
                  <a:pt x="32489" y="66285"/>
                </a:cubicBezTo>
                <a:cubicBezTo>
                  <a:pt x="32990" y="66285"/>
                  <a:pt x="33490" y="66278"/>
                  <a:pt x="33988" y="66266"/>
                </a:cubicBezTo>
                <a:cubicBezTo>
                  <a:pt x="43300" y="66038"/>
                  <a:pt x="52590" y="64075"/>
                  <a:pt x="61195" y="60491"/>
                </a:cubicBezTo>
                <a:cubicBezTo>
                  <a:pt x="65806" y="58597"/>
                  <a:pt x="70417" y="56040"/>
                  <a:pt x="73064" y="51818"/>
                </a:cubicBezTo>
                <a:cubicBezTo>
                  <a:pt x="75758" y="47572"/>
                  <a:pt x="76032" y="42300"/>
                  <a:pt x="76123" y="37278"/>
                </a:cubicBezTo>
                <a:cubicBezTo>
                  <a:pt x="76237" y="29654"/>
                  <a:pt x="75986" y="21620"/>
                  <a:pt x="72106" y="15046"/>
                </a:cubicBezTo>
                <a:cubicBezTo>
                  <a:pt x="68842" y="9500"/>
                  <a:pt x="63250" y="5574"/>
                  <a:pt x="57269" y="3154"/>
                </a:cubicBezTo>
                <a:cubicBezTo>
                  <a:pt x="56014" y="2652"/>
                  <a:pt x="54713" y="2196"/>
                  <a:pt x="53412" y="1808"/>
                </a:cubicBezTo>
                <a:cubicBezTo>
                  <a:pt x="49338" y="605"/>
                  <a:pt x="45090" y="0"/>
                  <a:pt x="4084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" name="Google Shape;384;p43"/>
          <p:cNvGrpSpPr/>
          <p:nvPr/>
        </p:nvGrpSpPr>
        <p:grpSpPr>
          <a:xfrm>
            <a:off x="4316231" y="1992738"/>
            <a:ext cx="511534" cy="512046"/>
            <a:chOff x="3094217" y="1976585"/>
            <a:chExt cx="350198" cy="350548"/>
          </a:xfrm>
        </p:grpSpPr>
        <p:sp>
          <p:nvSpPr>
            <p:cNvPr id="385" name="Google Shape;385;p43"/>
            <p:cNvSpPr/>
            <p:nvPr/>
          </p:nvSpPr>
          <p:spPr>
            <a:xfrm>
              <a:off x="3094217" y="2129039"/>
              <a:ext cx="131543" cy="197362"/>
            </a:xfrm>
            <a:custGeom>
              <a:avLst/>
              <a:gdLst/>
              <a:ahLst/>
              <a:cxnLst/>
              <a:rect l="l" t="t" r="r" b="b"/>
              <a:pathLst>
                <a:path w="4133" h="6201" extrusionOk="0">
                  <a:moveTo>
                    <a:pt x="2072" y="345"/>
                  </a:moveTo>
                  <a:cubicBezTo>
                    <a:pt x="2117" y="345"/>
                    <a:pt x="2162" y="348"/>
                    <a:pt x="2203" y="354"/>
                  </a:cubicBezTo>
                  <a:cubicBezTo>
                    <a:pt x="2906" y="414"/>
                    <a:pt x="3454" y="1045"/>
                    <a:pt x="3454" y="1759"/>
                  </a:cubicBezTo>
                  <a:cubicBezTo>
                    <a:pt x="3454" y="2438"/>
                    <a:pt x="3620" y="3069"/>
                    <a:pt x="3751" y="3402"/>
                  </a:cubicBezTo>
                  <a:lnTo>
                    <a:pt x="3751" y="3426"/>
                  </a:lnTo>
                  <a:cubicBezTo>
                    <a:pt x="3608" y="3509"/>
                    <a:pt x="3299" y="3688"/>
                    <a:pt x="2763" y="3807"/>
                  </a:cubicBezTo>
                  <a:lnTo>
                    <a:pt x="2763" y="3759"/>
                  </a:lnTo>
                  <a:lnTo>
                    <a:pt x="2763" y="3438"/>
                  </a:lnTo>
                  <a:cubicBezTo>
                    <a:pt x="2965" y="3319"/>
                    <a:pt x="3144" y="3140"/>
                    <a:pt x="3263" y="2926"/>
                  </a:cubicBezTo>
                  <a:cubicBezTo>
                    <a:pt x="3489" y="2533"/>
                    <a:pt x="3418" y="2021"/>
                    <a:pt x="3073" y="1712"/>
                  </a:cubicBezTo>
                  <a:cubicBezTo>
                    <a:pt x="2834" y="1485"/>
                    <a:pt x="2418" y="1235"/>
                    <a:pt x="1727" y="1235"/>
                  </a:cubicBezTo>
                  <a:cubicBezTo>
                    <a:pt x="1691" y="1235"/>
                    <a:pt x="1644" y="1247"/>
                    <a:pt x="1608" y="1283"/>
                  </a:cubicBezTo>
                  <a:lnTo>
                    <a:pt x="1275" y="1616"/>
                  </a:lnTo>
                  <a:cubicBezTo>
                    <a:pt x="1215" y="1676"/>
                    <a:pt x="1215" y="1783"/>
                    <a:pt x="1275" y="1843"/>
                  </a:cubicBezTo>
                  <a:cubicBezTo>
                    <a:pt x="1304" y="1872"/>
                    <a:pt x="1343" y="1887"/>
                    <a:pt x="1382" y="1887"/>
                  </a:cubicBezTo>
                  <a:cubicBezTo>
                    <a:pt x="1421" y="1887"/>
                    <a:pt x="1459" y="1872"/>
                    <a:pt x="1489" y="1843"/>
                  </a:cubicBezTo>
                  <a:lnTo>
                    <a:pt x="1787" y="1545"/>
                  </a:lnTo>
                  <a:cubicBezTo>
                    <a:pt x="2227" y="1557"/>
                    <a:pt x="2584" y="1700"/>
                    <a:pt x="2846" y="1938"/>
                  </a:cubicBezTo>
                  <a:cubicBezTo>
                    <a:pt x="3073" y="2140"/>
                    <a:pt x="3132" y="2485"/>
                    <a:pt x="2977" y="2747"/>
                  </a:cubicBezTo>
                  <a:cubicBezTo>
                    <a:pt x="2799" y="3081"/>
                    <a:pt x="2441" y="3283"/>
                    <a:pt x="2072" y="3283"/>
                  </a:cubicBezTo>
                  <a:cubicBezTo>
                    <a:pt x="1489" y="3283"/>
                    <a:pt x="1037" y="2831"/>
                    <a:pt x="1037" y="2247"/>
                  </a:cubicBezTo>
                  <a:cubicBezTo>
                    <a:pt x="1037" y="2152"/>
                    <a:pt x="953" y="2081"/>
                    <a:pt x="870" y="2081"/>
                  </a:cubicBezTo>
                  <a:cubicBezTo>
                    <a:pt x="775" y="2081"/>
                    <a:pt x="703" y="2152"/>
                    <a:pt x="703" y="2247"/>
                  </a:cubicBezTo>
                  <a:cubicBezTo>
                    <a:pt x="703" y="2747"/>
                    <a:pt x="989" y="3200"/>
                    <a:pt x="1394" y="3438"/>
                  </a:cubicBezTo>
                  <a:lnTo>
                    <a:pt x="1394" y="3759"/>
                  </a:lnTo>
                  <a:lnTo>
                    <a:pt x="1394" y="3807"/>
                  </a:lnTo>
                  <a:cubicBezTo>
                    <a:pt x="858" y="3688"/>
                    <a:pt x="525" y="3509"/>
                    <a:pt x="394" y="3426"/>
                  </a:cubicBezTo>
                  <a:cubicBezTo>
                    <a:pt x="394" y="3426"/>
                    <a:pt x="382" y="3426"/>
                    <a:pt x="394" y="3402"/>
                  </a:cubicBezTo>
                  <a:cubicBezTo>
                    <a:pt x="525" y="3081"/>
                    <a:pt x="691" y="2438"/>
                    <a:pt x="691" y="1759"/>
                  </a:cubicBezTo>
                  <a:cubicBezTo>
                    <a:pt x="691" y="1045"/>
                    <a:pt x="1239" y="414"/>
                    <a:pt x="1941" y="354"/>
                  </a:cubicBezTo>
                  <a:cubicBezTo>
                    <a:pt x="1983" y="348"/>
                    <a:pt x="2028" y="345"/>
                    <a:pt x="2072" y="345"/>
                  </a:cubicBezTo>
                  <a:close/>
                  <a:moveTo>
                    <a:pt x="2430" y="3581"/>
                  </a:moveTo>
                  <a:lnTo>
                    <a:pt x="2430" y="3783"/>
                  </a:lnTo>
                  <a:cubicBezTo>
                    <a:pt x="2430" y="3974"/>
                    <a:pt x="2537" y="4152"/>
                    <a:pt x="2715" y="4224"/>
                  </a:cubicBezTo>
                  <a:lnTo>
                    <a:pt x="2822" y="4271"/>
                  </a:lnTo>
                  <a:cubicBezTo>
                    <a:pt x="2656" y="4509"/>
                    <a:pt x="2370" y="4676"/>
                    <a:pt x="2072" y="4676"/>
                  </a:cubicBezTo>
                  <a:cubicBezTo>
                    <a:pt x="1775" y="4676"/>
                    <a:pt x="1489" y="4509"/>
                    <a:pt x="1334" y="4271"/>
                  </a:cubicBezTo>
                  <a:lnTo>
                    <a:pt x="1429" y="4224"/>
                  </a:lnTo>
                  <a:cubicBezTo>
                    <a:pt x="1608" y="4140"/>
                    <a:pt x="1715" y="3974"/>
                    <a:pt x="1715" y="3783"/>
                  </a:cubicBezTo>
                  <a:lnTo>
                    <a:pt x="1715" y="3581"/>
                  </a:lnTo>
                  <a:cubicBezTo>
                    <a:pt x="1834" y="3617"/>
                    <a:pt x="1953" y="3628"/>
                    <a:pt x="2072" y="3628"/>
                  </a:cubicBezTo>
                  <a:cubicBezTo>
                    <a:pt x="2191" y="3628"/>
                    <a:pt x="2311" y="3617"/>
                    <a:pt x="2430" y="3581"/>
                  </a:cubicBezTo>
                  <a:close/>
                  <a:moveTo>
                    <a:pt x="2065" y="0"/>
                  </a:moveTo>
                  <a:cubicBezTo>
                    <a:pt x="2010" y="0"/>
                    <a:pt x="1953" y="3"/>
                    <a:pt x="1894" y="9"/>
                  </a:cubicBezTo>
                  <a:cubicBezTo>
                    <a:pt x="1037" y="92"/>
                    <a:pt x="346" y="842"/>
                    <a:pt x="346" y="1735"/>
                  </a:cubicBezTo>
                  <a:cubicBezTo>
                    <a:pt x="346" y="2378"/>
                    <a:pt x="203" y="2962"/>
                    <a:pt x="60" y="3271"/>
                  </a:cubicBezTo>
                  <a:cubicBezTo>
                    <a:pt x="1" y="3426"/>
                    <a:pt x="48" y="3581"/>
                    <a:pt x="179" y="3676"/>
                  </a:cubicBezTo>
                  <a:cubicBezTo>
                    <a:pt x="310" y="3759"/>
                    <a:pt x="584" y="3926"/>
                    <a:pt x="1013" y="4045"/>
                  </a:cubicBezTo>
                  <a:lnTo>
                    <a:pt x="382" y="4379"/>
                  </a:lnTo>
                  <a:cubicBezTo>
                    <a:pt x="144" y="4498"/>
                    <a:pt x="1" y="4712"/>
                    <a:pt x="1" y="4986"/>
                  </a:cubicBezTo>
                  <a:lnTo>
                    <a:pt x="1" y="6045"/>
                  </a:lnTo>
                  <a:cubicBezTo>
                    <a:pt x="1" y="6129"/>
                    <a:pt x="84" y="6200"/>
                    <a:pt x="167" y="6200"/>
                  </a:cubicBezTo>
                  <a:cubicBezTo>
                    <a:pt x="263" y="6200"/>
                    <a:pt x="334" y="6129"/>
                    <a:pt x="334" y="6045"/>
                  </a:cubicBezTo>
                  <a:lnTo>
                    <a:pt x="334" y="4974"/>
                  </a:lnTo>
                  <a:cubicBezTo>
                    <a:pt x="334" y="4831"/>
                    <a:pt x="406" y="4712"/>
                    <a:pt x="525" y="4652"/>
                  </a:cubicBezTo>
                  <a:lnTo>
                    <a:pt x="1037" y="4402"/>
                  </a:lnTo>
                  <a:cubicBezTo>
                    <a:pt x="1239" y="4760"/>
                    <a:pt x="1644" y="4986"/>
                    <a:pt x="2060" y="4986"/>
                  </a:cubicBezTo>
                  <a:cubicBezTo>
                    <a:pt x="2489" y="4986"/>
                    <a:pt x="2882" y="4760"/>
                    <a:pt x="3084" y="4402"/>
                  </a:cubicBezTo>
                  <a:lnTo>
                    <a:pt x="3596" y="4652"/>
                  </a:lnTo>
                  <a:cubicBezTo>
                    <a:pt x="3704" y="4712"/>
                    <a:pt x="3787" y="4831"/>
                    <a:pt x="3787" y="4974"/>
                  </a:cubicBezTo>
                  <a:lnTo>
                    <a:pt x="3787" y="6022"/>
                  </a:lnTo>
                  <a:cubicBezTo>
                    <a:pt x="3787" y="6117"/>
                    <a:pt x="3858" y="6188"/>
                    <a:pt x="3954" y="6188"/>
                  </a:cubicBezTo>
                  <a:cubicBezTo>
                    <a:pt x="4037" y="6188"/>
                    <a:pt x="4108" y="6117"/>
                    <a:pt x="4108" y="6022"/>
                  </a:cubicBezTo>
                  <a:lnTo>
                    <a:pt x="4108" y="4974"/>
                  </a:lnTo>
                  <a:cubicBezTo>
                    <a:pt x="4132" y="4712"/>
                    <a:pt x="3977" y="4474"/>
                    <a:pt x="3739" y="4379"/>
                  </a:cubicBezTo>
                  <a:lnTo>
                    <a:pt x="3096" y="4045"/>
                  </a:lnTo>
                  <a:cubicBezTo>
                    <a:pt x="3537" y="3926"/>
                    <a:pt x="3799" y="3759"/>
                    <a:pt x="3930" y="3676"/>
                  </a:cubicBezTo>
                  <a:cubicBezTo>
                    <a:pt x="4073" y="3581"/>
                    <a:pt x="4108" y="3426"/>
                    <a:pt x="4049" y="3271"/>
                  </a:cubicBezTo>
                  <a:cubicBezTo>
                    <a:pt x="3918" y="2962"/>
                    <a:pt x="3775" y="2378"/>
                    <a:pt x="3775" y="1735"/>
                  </a:cubicBezTo>
                  <a:cubicBezTo>
                    <a:pt x="3775" y="866"/>
                    <a:pt x="3084" y="104"/>
                    <a:pt x="2227" y="9"/>
                  </a:cubicBezTo>
                  <a:cubicBezTo>
                    <a:pt x="2174" y="3"/>
                    <a:pt x="2120" y="0"/>
                    <a:pt x="20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3"/>
            <p:cNvSpPr/>
            <p:nvPr/>
          </p:nvSpPr>
          <p:spPr>
            <a:xfrm>
              <a:off x="3116592" y="2293778"/>
              <a:ext cx="10630" cy="32241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67" y="1012"/>
                  </a:cubicBezTo>
                  <a:cubicBezTo>
                    <a:pt x="250" y="1012"/>
                    <a:pt x="334" y="941"/>
                    <a:pt x="334" y="846"/>
                  </a:cubicBezTo>
                  <a:lnTo>
                    <a:pt x="334" y="167"/>
                  </a:lnTo>
                  <a:cubicBezTo>
                    <a:pt x="310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3"/>
            <p:cNvSpPr/>
            <p:nvPr/>
          </p:nvSpPr>
          <p:spPr>
            <a:xfrm>
              <a:off x="3193519" y="2293778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cubicBezTo>
                    <a:pt x="250" y="1012"/>
                    <a:pt x="322" y="941"/>
                    <a:pt x="322" y="846"/>
                  </a:cubicBezTo>
                  <a:lnTo>
                    <a:pt x="322" y="167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3"/>
            <p:cNvSpPr/>
            <p:nvPr/>
          </p:nvSpPr>
          <p:spPr>
            <a:xfrm>
              <a:off x="3346227" y="2166755"/>
              <a:ext cx="54966" cy="18301"/>
            </a:xfrm>
            <a:custGeom>
              <a:avLst/>
              <a:gdLst/>
              <a:ahLst/>
              <a:cxnLst/>
              <a:rect l="l" t="t" r="r" b="b"/>
              <a:pathLst>
                <a:path w="1727" h="575" extrusionOk="0">
                  <a:moveTo>
                    <a:pt x="646" y="0"/>
                  </a:moveTo>
                  <a:cubicBezTo>
                    <a:pt x="494" y="0"/>
                    <a:pt x="326" y="15"/>
                    <a:pt x="143" y="50"/>
                  </a:cubicBezTo>
                  <a:cubicBezTo>
                    <a:pt x="60" y="62"/>
                    <a:pt x="0" y="122"/>
                    <a:pt x="0" y="217"/>
                  </a:cubicBezTo>
                  <a:lnTo>
                    <a:pt x="0" y="396"/>
                  </a:lnTo>
                  <a:cubicBezTo>
                    <a:pt x="0" y="479"/>
                    <a:pt x="84" y="550"/>
                    <a:pt x="167" y="550"/>
                  </a:cubicBezTo>
                  <a:cubicBezTo>
                    <a:pt x="262" y="550"/>
                    <a:pt x="334" y="479"/>
                    <a:pt x="334" y="396"/>
                  </a:cubicBezTo>
                  <a:lnTo>
                    <a:pt x="334" y="360"/>
                  </a:lnTo>
                  <a:cubicBezTo>
                    <a:pt x="445" y="344"/>
                    <a:pt x="549" y="338"/>
                    <a:pt x="645" y="338"/>
                  </a:cubicBezTo>
                  <a:cubicBezTo>
                    <a:pt x="845" y="338"/>
                    <a:pt x="1007" y="367"/>
                    <a:pt x="1120" y="407"/>
                  </a:cubicBezTo>
                  <a:cubicBezTo>
                    <a:pt x="1334" y="467"/>
                    <a:pt x="1453" y="538"/>
                    <a:pt x="1453" y="538"/>
                  </a:cubicBezTo>
                  <a:cubicBezTo>
                    <a:pt x="1477" y="550"/>
                    <a:pt x="1512" y="574"/>
                    <a:pt x="1536" y="574"/>
                  </a:cubicBezTo>
                  <a:cubicBezTo>
                    <a:pt x="1584" y="574"/>
                    <a:pt x="1643" y="538"/>
                    <a:pt x="1667" y="491"/>
                  </a:cubicBezTo>
                  <a:cubicBezTo>
                    <a:pt x="1727" y="396"/>
                    <a:pt x="1715" y="288"/>
                    <a:pt x="1643" y="241"/>
                  </a:cubicBezTo>
                  <a:cubicBezTo>
                    <a:pt x="1615" y="231"/>
                    <a:pt x="1258" y="0"/>
                    <a:pt x="6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3"/>
            <p:cNvSpPr/>
            <p:nvPr/>
          </p:nvSpPr>
          <p:spPr>
            <a:xfrm>
              <a:off x="3302655" y="2134991"/>
              <a:ext cx="141760" cy="192143"/>
            </a:xfrm>
            <a:custGeom>
              <a:avLst/>
              <a:gdLst/>
              <a:ahLst/>
              <a:cxnLst/>
              <a:rect l="l" t="t" r="r" b="b"/>
              <a:pathLst>
                <a:path w="4454" h="6037" extrusionOk="0">
                  <a:moveTo>
                    <a:pt x="3453" y="334"/>
                  </a:moveTo>
                  <a:lnTo>
                    <a:pt x="3453" y="1132"/>
                  </a:lnTo>
                  <a:cubicBezTo>
                    <a:pt x="3453" y="1263"/>
                    <a:pt x="3429" y="1405"/>
                    <a:pt x="3370" y="1525"/>
                  </a:cubicBezTo>
                  <a:lnTo>
                    <a:pt x="3310" y="1644"/>
                  </a:lnTo>
                  <a:cubicBezTo>
                    <a:pt x="3298" y="1667"/>
                    <a:pt x="3298" y="1691"/>
                    <a:pt x="3298" y="1715"/>
                  </a:cubicBezTo>
                  <a:lnTo>
                    <a:pt x="3298" y="2060"/>
                  </a:lnTo>
                  <a:cubicBezTo>
                    <a:pt x="3274" y="2346"/>
                    <a:pt x="3155" y="2608"/>
                    <a:pt x="2953" y="2799"/>
                  </a:cubicBezTo>
                  <a:cubicBezTo>
                    <a:pt x="2739" y="3001"/>
                    <a:pt x="2477" y="3096"/>
                    <a:pt x="2191" y="3096"/>
                  </a:cubicBezTo>
                  <a:cubicBezTo>
                    <a:pt x="1643" y="3084"/>
                    <a:pt x="1179" y="2596"/>
                    <a:pt x="1179" y="2013"/>
                  </a:cubicBezTo>
                  <a:lnTo>
                    <a:pt x="1179" y="1715"/>
                  </a:lnTo>
                  <a:cubicBezTo>
                    <a:pt x="1179" y="1691"/>
                    <a:pt x="1179" y="1667"/>
                    <a:pt x="1167" y="1644"/>
                  </a:cubicBezTo>
                  <a:lnTo>
                    <a:pt x="1107" y="1525"/>
                  </a:lnTo>
                  <a:cubicBezTo>
                    <a:pt x="1048" y="1405"/>
                    <a:pt x="1012" y="1275"/>
                    <a:pt x="1012" y="1132"/>
                  </a:cubicBezTo>
                  <a:cubicBezTo>
                    <a:pt x="1012" y="691"/>
                    <a:pt x="1369" y="334"/>
                    <a:pt x="1822" y="334"/>
                  </a:cubicBezTo>
                  <a:close/>
                  <a:moveTo>
                    <a:pt x="2762" y="3310"/>
                  </a:moveTo>
                  <a:lnTo>
                    <a:pt x="2762" y="3537"/>
                  </a:lnTo>
                  <a:cubicBezTo>
                    <a:pt x="2762" y="3572"/>
                    <a:pt x="2774" y="3620"/>
                    <a:pt x="2774" y="3680"/>
                  </a:cubicBezTo>
                  <a:lnTo>
                    <a:pt x="2239" y="4096"/>
                  </a:lnTo>
                  <a:lnTo>
                    <a:pt x="1691" y="3680"/>
                  </a:lnTo>
                  <a:cubicBezTo>
                    <a:pt x="1703" y="3632"/>
                    <a:pt x="1703" y="3584"/>
                    <a:pt x="1703" y="3537"/>
                  </a:cubicBezTo>
                  <a:lnTo>
                    <a:pt x="1703" y="3310"/>
                  </a:lnTo>
                  <a:cubicBezTo>
                    <a:pt x="1846" y="3370"/>
                    <a:pt x="2012" y="3406"/>
                    <a:pt x="2191" y="3406"/>
                  </a:cubicBezTo>
                  <a:lnTo>
                    <a:pt x="2239" y="3406"/>
                  </a:lnTo>
                  <a:cubicBezTo>
                    <a:pt x="2417" y="3406"/>
                    <a:pt x="2596" y="3382"/>
                    <a:pt x="2762" y="3310"/>
                  </a:cubicBezTo>
                  <a:close/>
                  <a:moveTo>
                    <a:pt x="1822" y="1"/>
                  </a:moveTo>
                  <a:cubicBezTo>
                    <a:pt x="1191" y="1"/>
                    <a:pt x="703" y="513"/>
                    <a:pt x="703" y="1120"/>
                  </a:cubicBezTo>
                  <a:cubicBezTo>
                    <a:pt x="703" y="1298"/>
                    <a:pt x="750" y="1489"/>
                    <a:pt x="822" y="1656"/>
                  </a:cubicBezTo>
                  <a:lnTo>
                    <a:pt x="869" y="1751"/>
                  </a:lnTo>
                  <a:lnTo>
                    <a:pt x="869" y="2001"/>
                  </a:lnTo>
                  <a:cubicBezTo>
                    <a:pt x="869" y="2441"/>
                    <a:pt x="1072" y="2846"/>
                    <a:pt x="1381" y="3096"/>
                  </a:cubicBezTo>
                  <a:lnTo>
                    <a:pt x="1381" y="3537"/>
                  </a:lnTo>
                  <a:cubicBezTo>
                    <a:pt x="1381" y="3608"/>
                    <a:pt x="1346" y="3680"/>
                    <a:pt x="1274" y="3703"/>
                  </a:cubicBezTo>
                  <a:lnTo>
                    <a:pt x="453" y="4025"/>
                  </a:lnTo>
                  <a:cubicBezTo>
                    <a:pt x="179" y="4132"/>
                    <a:pt x="0" y="4382"/>
                    <a:pt x="0" y="4668"/>
                  </a:cubicBezTo>
                  <a:lnTo>
                    <a:pt x="0" y="5858"/>
                  </a:lnTo>
                  <a:cubicBezTo>
                    <a:pt x="0" y="5942"/>
                    <a:pt x="83" y="6013"/>
                    <a:pt x="167" y="6013"/>
                  </a:cubicBezTo>
                  <a:cubicBezTo>
                    <a:pt x="262" y="6013"/>
                    <a:pt x="334" y="5942"/>
                    <a:pt x="334" y="5858"/>
                  </a:cubicBezTo>
                  <a:lnTo>
                    <a:pt x="334" y="4668"/>
                  </a:lnTo>
                  <a:cubicBezTo>
                    <a:pt x="334" y="4513"/>
                    <a:pt x="417" y="4382"/>
                    <a:pt x="560" y="4334"/>
                  </a:cubicBezTo>
                  <a:lnTo>
                    <a:pt x="1369" y="4025"/>
                  </a:lnTo>
                  <a:cubicBezTo>
                    <a:pt x="1417" y="4001"/>
                    <a:pt x="1465" y="3977"/>
                    <a:pt x="1488" y="3965"/>
                  </a:cubicBezTo>
                  <a:lnTo>
                    <a:pt x="2060" y="4394"/>
                  </a:lnTo>
                  <a:lnTo>
                    <a:pt x="2060" y="5870"/>
                  </a:lnTo>
                  <a:cubicBezTo>
                    <a:pt x="2060" y="5954"/>
                    <a:pt x="2131" y="6037"/>
                    <a:pt x="2215" y="6037"/>
                  </a:cubicBezTo>
                  <a:cubicBezTo>
                    <a:pt x="2310" y="6037"/>
                    <a:pt x="2381" y="5954"/>
                    <a:pt x="2381" y="5870"/>
                  </a:cubicBezTo>
                  <a:lnTo>
                    <a:pt x="2381" y="4394"/>
                  </a:lnTo>
                  <a:lnTo>
                    <a:pt x="2953" y="3965"/>
                  </a:lnTo>
                  <a:cubicBezTo>
                    <a:pt x="2977" y="3989"/>
                    <a:pt x="3024" y="4013"/>
                    <a:pt x="3072" y="4025"/>
                  </a:cubicBezTo>
                  <a:lnTo>
                    <a:pt x="3882" y="4334"/>
                  </a:lnTo>
                  <a:cubicBezTo>
                    <a:pt x="4024" y="4382"/>
                    <a:pt x="4108" y="4513"/>
                    <a:pt x="4108" y="4668"/>
                  </a:cubicBezTo>
                  <a:lnTo>
                    <a:pt x="4108" y="5858"/>
                  </a:lnTo>
                  <a:cubicBezTo>
                    <a:pt x="4108" y="5942"/>
                    <a:pt x="4179" y="6013"/>
                    <a:pt x="4274" y="6013"/>
                  </a:cubicBezTo>
                  <a:cubicBezTo>
                    <a:pt x="4358" y="6013"/>
                    <a:pt x="4441" y="5942"/>
                    <a:pt x="4441" y="5858"/>
                  </a:cubicBezTo>
                  <a:lnTo>
                    <a:pt x="4441" y="4668"/>
                  </a:lnTo>
                  <a:cubicBezTo>
                    <a:pt x="4453" y="4382"/>
                    <a:pt x="4274" y="4108"/>
                    <a:pt x="4024" y="4025"/>
                  </a:cubicBezTo>
                  <a:lnTo>
                    <a:pt x="3203" y="3703"/>
                  </a:lnTo>
                  <a:cubicBezTo>
                    <a:pt x="3131" y="3680"/>
                    <a:pt x="3084" y="3620"/>
                    <a:pt x="3084" y="3537"/>
                  </a:cubicBezTo>
                  <a:lnTo>
                    <a:pt x="3084" y="3108"/>
                  </a:lnTo>
                  <a:cubicBezTo>
                    <a:pt x="3120" y="3084"/>
                    <a:pt x="3155" y="3060"/>
                    <a:pt x="3191" y="3025"/>
                  </a:cubicBezTo>
                  <a:cubicBezTo>
                    <a:pt x="3453" y="2775"/>
                    <a:pt x="3608" y="2418"/>
                    <a:pt x="3608" y="2037"/>
                  </a:cubicBezTo>
                  <a:lnTo>
                    <a:pt x="3608" y="1727"/>
                  </a:lnTo>
                  <a:lnTo>
                    <a:pt x="3655" y="1644"/>
                  </a:lnTo>
                  <a:cubicBezTo>
                    <a:pt x="3739" y="1477"/>
                    <a:pt x="3774" y="1298"/>
                    <a:pt x="3774" y="1108"/>
                  </a:cubicBezTo>
                  <a:lnTo>
                    <a:pt x="3774" y="167"/>
                  </a:lnTo>
                  <a:cubicBezTo>
                    <a:pt x="3774" y="84"/>
                    <a:pt x="3691" y="1"/>
                    <a:pt x="36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3"/>
            <p:cNvSpPr/>
            <p:nvPr/>
          </p:nvSpPr>
          <p:spPr>
            <a:xfrm>
              <a:off x="3330313" y="2288463"/>
              <a:ext cx="10248" cy="37938"/>
            </a:xfrm>
            <a:custGeom>
              <a:avLst/>
              <a:gdLst/>
              <a:ahLst/>
              <a:cxnLst/>
              <a:rect l="l" t="t" r="r" b="b"/>
              <a:pathLst>
                <a:path w="322" h="1192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72" y="1191"/>
                    <a:pt x="167" y="1191"/>
                  </a:cubicBezTo>
                  <a:cubicBezTo>
                    <a:pt x="250" y="1191"/>
                    <a:pt x="322" y="1120"/>
                    <a:pt x="322" y="1036"/>
                  </a:cubicBezTo>
                  <a:lnTo>
                    <a:pt x="322" y="167"/>
                  </a:lnTo>
                  <a:cubicBezTo>
                    <a:pt x="310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3"/>
            <p:cNvSpPr/>
            <p:nvPr/>
          </p:nvSpPr>
          <p:spPr>
            <a:xfrm>
              <a:off x="3406859" y="2288463"/>
              <a:ext cx="10630" cy="37938"/>
            </a:xfrm>
            <a:custGeom>
              <a:avLst/>
              <a:gdLst/>
              <a:ahLst/>
              <a:cxnLst/>
              <a:rect l="l" t="t" r="r" b="b"/>
              <a:pathLst>
                <a:path w="334" h="1192" extrusionOk="0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84" y="1191"/>
                    <a:pt x="167" y="1191"/>
                  </a:cubicBezTo>
                  <a:cubicBezTo>
                    <a:pt x="262" y="1191"/>
                    <a:pt x="334" y="1120"/>
                    <a:pt x="334" y="1036"/>
                  </a:cubicBezTo>
                  <a:lnTo>
                    <a:pt x="334" y="167"/>
                  </a:lnTo>
                  <a:cubicBezTo>
                    <a:pt x="322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3"/>
            <p:cNvSpPr/>
            <p:nvPr/>
          </p:nvSpPr>
          <p:spPr>
            <a:xfrm>
              <a:off x="3149183" y="1976585"/>
              <a:ext cx="219419" cy="183072"/>
            </a:xfrm>
            <a:custGeom>
              <a:avLst/>
              <a:gdLst/>
              <a:ahLst/>
              <a:cxnLst/>
              <a:rect l="l" t="t" r="r" b="b"/>
              <a:pathLst>
                <a:path w="6894" h="5752" extrusionOk="0">
                  <a:moveTo>
                    <a:pt x="2369" y="4108"/>
                  </a:moveTo>
                  <a:lnTo>
                    <a:pt x="2286" y="4466"/>
                  </a:lnTo>
                  <a:lnTo>
                    <a:pt x="2060" y="4466"/>
                  </a:lnTo>
                  <a:cubicBezTo>
                    <a:pt x="1869" y="4466"/>
                    <a:pt x="1703" y="4299"/>
                    <a:pt x="1703" y="4108"/>
                  </a:cubicBezTo>
                  <a:close/>
                  <a:moveTo>
                    <a:pt x="5513" y="310"/>
                  </a:moveTo>
                  <a:cubicBezTo>
                    <a:pt x="5703" y="310"/>
                    <a:pt x="5870" y="477"/>
                    <a:pt x="5870" y="667"/>
                  </a:cubicBezTo>
                  <a:lnTo>
                    <a:pt x="5870" y="3418"/>
                  </a:lnTo>
                  <a:cubicBezTo>
                    <a:pt x="5870" y="3608"/>
                    <a:pt x="5703" y="3775"/>
                    <a:pt x="5513" y="3775"/>
                  </a:cubicBezTo>
                  <a:lnTo>
                    <a:pt x="4132" y="3775"/>
                  </a:lnTo>
                  <a:cubicBezTo>
                    <a:pt x="4096" y="3775"/>
                    <a:pt x="4048" y="3787"/>
                    <a:pt x="4036" y="3811"/>
                  </a:cubicBezTo>
                  <a:lnTo>
                    <a:pt x="2500" y="4918"/>
                  </a:lnTo>
                  <a:lnTo>
                    <a:pt x="2739" y="3966"/>
                  </a:lnTo>
                  <a:cubicBezTo>
                    <a:pt x="2762" y="3930"/>
                    <a:pt x="2739" y="3870"/>
                    <a:pt x="2715" y="3835"/>
                  </a:cubicBezTo>
                  <a:cubicBezTo>
                    <a:pt x="2679" y="3787"/>
                    <a:pt x="2643" y="3775"/>
                    <a:pt x="2584" y="3775"/>
                  </a:cubicBezTo>
                  <a:lnTo>
                    <a:pt x="691" y="3775"/>
                  </a:lnTo>
                  <a:cubicBezTo>
                    <a:pt x="500" y="3775"/>
                    <a:pt x="333" y="3608"/>
                    <a:pt x="333" y="3418"/>
                  </a:cubicBezTo>
                  <a:lnTo>
                    <a:pt x="333" y="667"/>
                  </a:lnTo>
                  <a:cubicBezTo>
                    <a:pt x="333" y="477"/>
                    <a:pt x="500" y="310"/>
                    <a:pt x="691" y="310"/>
                  </a:cubicBezTo>
                  <a:close/>
                  <a:moveTo>
                    <a:pt x="6215" y="989"/>
                  </a:moveTo>
                  <a:cubicBezTo>
                    <a:pt x="6406" y="989"/>
                    <a:pt x="6572" y="1156"/>
                    <a:pt x="6572" y="1346"/>
                  </a:cubicBezTo>
                  <a:lnTo>
                    <a:pt x="6572" y="4108"/>
                  </a:lnTo>
                  <a:lnTo>
                    <a:pt x="6549" y="4108"/>
                  </a:lnTo>
                  <a:cubicBezTo>
                    <a:pt x="6549" y="4299"/>
                    <a:pt x="6394" y="4466"/>
                    <a:pt x="6191" y="4466"/>
                  </a:cubicBezTo>
                  <a:lnTo>
                    <a:pt x="4810" y="4466"/>
                  </a:lnTo>
                  <a:cubicBezTo>
                    <a:pt x="4763" y="4466"/>
                    <a:pt x="4727" y="4477"/>
                    <a:pt x="4691" y="4513"/>
                  </a:cubicBezTo>
                  <a:cubicBezTo>
                    <a:pt x="4667" y="4549"/>
                    <a:pt x="4644" y="4608"/>
                    <a:pt x="4667" y="4656"/>
                  </a:cubicBezTo>
                  <a:lnTo>
                    <a:pt x="4763" y="5323"/>
                  </a:lnTo>
                  <a:lnTo>
                    <a:pt x="3596" y="4537"/>
                  </a:lnTo>
                  <a:lnTo>
                    <a:pt x="4191" y="4096"/>
                  </a:lnTo>
                  <a:lnTo>
                    <a:pt x="5513" y="4096"/>
                  </a:lnTo>
                  <a:cubicBezTo>
                    <a:pt x="5882" y="4096"/>
                    <a:pt x="6191" y="3799"/>
                    <a:pt x="6191" y="3418"/>
                  </a:cubicBezTo>
                  <a:lnTo>
                    <a:pt x="6191" y="989"/>
                  </a:lnTo>
                  <a:close/>
                  <a:moveTo>
                    <a:pt x="691" y="1"/>
                  </a:moveTo>
                  <a:cubicBezTo>
                    <a:pt x="322" y="1"/>
                    <a:pt x="0" y="298"/>
                    <a:pt x="0" y="679"/>
                  </a:cubicBezTo>
                  <a:lnTo>
                    <a:pt x="0" y="3430"/>
                  </a:lnTo>
                  <a:cubicBezTo>
                    <a:pt x="0" y="3811"/>
                    <a:pt x="298" y="4120"/>
                    <a:pt x="691" y="4120"/>
                  </a:cubicBezTo>
                  <a:lnTo>
                    <a:pt x="1393" y="4120"/>
                  </a:lnTo>
                  <a:lnTo>
                    <a:pt x="1393" y="4132"/>
                  </a:lnTo>
                  <a:cubicBezTo>
                    <a:pt x="1393" y="4501"/>
                    <a:pt x="1691" y="4823"/>
                    <a:pt x="2072" y="4823"/>
                  </a:cubicBezTo>
                  <a:lnTo>
                    <a:pt x="2203" y="4823"/>
                  </a:lnTo>
                  <a:lnTo>
                    <a:pt x="2143" y="5073"/>
                  </a:lnTo>
                  <a:cubicBezTo>
                    <a:pt x="2119" y="5180"/>
                    <a:pt x="2167" y="5275"/>
                    <a:pt x="2250" y="5335"/>
                  </a:cubicBezTo>
                  <a:cubicBezTo>
                    <a:pt x="2298" y="5370"/>
                    <a:pt x="2346" y="5382"/>
                    <a:pt x="2381" y="5382"/>
                  </a:cubicBezTo>
                  <a:cubicBezTo>
                    <a:pt x="2429" y="5382"/>
                    <a:pt x="2489" y="5370"/>
                    <a:pt x="2536" y="5335"/>
                  </a:cubicBezTo>
                  <a:lnTo>
                    <a:pt x="3251" y="4823"/>
                  </a:lnTo>
                  <a:lnTo>
                    <a:pt x="3417" y="4823"/>
                  </a:lnTo>
                  <a:lnTo>
                    <a:pt x="4751" y="5716"/>
                  </a:lnTo>
                  <a:cubicBezTo>
                    <a:pt x="4798" y="5740"/>
                    <a:pt x="4846" y="5751"/>
                    <a:pt x="4882" y="5751"/>
                  </a:cubicBezTo>
                  <a:cubicBezTo>
                    <a:pt x="4929" y="5751"/>
                    <a:pt x="4977" y="5740"/>
                    <a:pt x="5025" y="5716"/>
                  </a:cubicBezTo>
                  <a:cubicBezTo>
                    <a:pt x="5108" y="5656"/>
                    <a:pt x="5144" y="5561"/>
                    <a:pt x="5120" y="5454"/>
                  </a:cubicBezTo>
                  <a:lnTo>
                    <a:pt x="5025" y="4799"/>
                  </a:lnTo>
                  <a:lnTo>
                    <a:pt x="6215" y="4799"/>
                  </a:lnTo>
                  <a:cubicBezTo>
                    <a:pt x="6584" y="4799"/>
                    <a:pt x="6894" y="4501"/>
                    <a:pt x="6894" y="4120"/>
                  </a:cubicBezTo>
                  <a:lnTo>
                    <a:pt x="6894" y="1370"/>
                  </a:lnTo>
                  <a:cubicBezTo>
                    <a:pt x="6870" y="977"/>
                    <a:pt x="6572" y="679"/>
                    <a:pt x="6191" y="679"/>
                  </a:cubicBezTo>
                  <a:cubicBezTo>
                    <a:pt x="6179" y="298"/>
                    <a:pt x="5882" y="1"/>
                    <a:pt x="5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3"/>
            <p:cNvSpPr/>
            <p:nvPr/>
          </p:nvSpPr>
          <p:spPr>
            <a:xfrm>
              <a:off x="3187822" y="2009177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1"/>
                    <a:pt x="846" y="167"/>
                  </a:cubicBez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3"/>
            <p:cNvSpPr/>
            <p:nvPr/>
          </p:nvSpPr>
          <p:spPr>
            <a:xfrm>
              <a:off x="3226110" y="2009177"/>
              <a:ext cx="81478" cy="10280"/>
            </a:xfrm>
            <a:custGeom>
              <a:avLst/>
              <a:gdLst/>
              <a:ahLst/>
              <a:cxnLst/>
              <a:rect l="l" t="t" r="r" b="b"/>
              <a:pathLst>
                <a:path w="2560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393" y="322"/>
                  </a:lnTo>
                  <a:cubicBezTo>
                    <a:pt x="2488" y="322"/>
                    <a:pt x="2560" y="251"/>
                    <a:pt x="2560" y="167"/>
                  </a:cubicBezTo>
                  <a:cubicBezTo>
                    <a:pt x="2560" y="72"/>
                    <a:pt x="2488" y="1"/>
                    <a:pt x="23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3"/>
            <p:cNvSpPr/>
            <p:nvPr/>
          </p:nvSpPr>
          <p:spPr>
            <a:xfrm>
              <a:off x="3187822" y="2036453"/>
              <a:ext cx="119767" cy="10662"/>
            </a:xfrm>
            <a:custGeom>
              <a:avLst/>
              <a:gdLst/>
              <a:ahLst/>
              <a:cxnLst/>
              <a:rect l="l" t="t" r="r" b="b"/>
              <a:pathLst>
                <a:path w="3763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3596" y="334"/>
                  </a:lnTo>
                  <a:cubicBezTo>
                    <a:pt x="3691" y="334"/>
                    <a:pt x="3763" y="263"/>
                    <a:pt x="3763" y="168"/>
                  </a:cubicBezTo>
                  <a:cubicBezTo>
                    <a:pt x="3763" y="84"/>
                    <a:pt x="3691" y="1"/>
                    <a:pt x="35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3"/>
            <p:cNvSpPr/>
            <p:nvPr/>
          </p:nvSpPr>
          <p:spPr>
            <a:xfrm>
              <a:off x="3187822" y="2064143"/>
              <a:ext cx="81510" cy="10248"/>
            </a:xfrm>
            <a:custGeom>
              <a:avLst/>
              <a:gdLst/>
              <a:ahLst/>
              <a:cxnLst/>
              <a:rect l="l" t="t" r="r" b="b"/>
              <a:pathLst>
                <a:path w="2561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2394" y="322"/>
                  </a:lnTo>
                  <a:cubicBezTo>
                    <a:pt x="2477" y="322"/>
                    <a:pt x="2560" y="250"/>
                    <a:pt x="2560" y="167"/>
                  </a:cubicBezTo>
                  <a:cubicBezTo>
                    <a:pt x="2560" y="72"/>
                    <a:pt x="2477" y="0"/>
                    <a:pt x="23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3"/>
            <p:cNvSpPr/>
            <p:nvPr/>
          </p:nvSpPr>
          <p:spPr>
            <a:xfrm>
              <a:off x="3280663" y="2064143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43"/>
          <p:cNvGrpSpPr/>
          <p:nvPr/>
        </p:nvGrpSpPr>
        <p:grpSpPr>
          <a:xfrm>
            <a:off x="6919425" y="1834225"/>
            <a:ext cx="953547" cy="829072"/>
            <a:chOff x="6919425" y="1834225"/>
            <a:chExt cx="953547" cy="829072"/>
          </a:xfrm>
        </p:grpSpPr>
        <p:sp>
          <p:nvSpPr>
            <p:cNvPr id="399" name="Google Shape;399;p43"/>
            <p:cNvSpPr/>
            <p:nvPr/>
          </p:nvSpPr>
          <p:spPr>
            <a:xfrm>
              <a:off x="6919425" y="1834225"/>
              <a:ext cx="953547" cy="829072"/>
            </a:xfrm>
            <a:custGeom>
              <a:avLst/>
              <a:gdLst/>
              <a:ahLst/>
              <a:cxnLst/>
              <a:rect l="l" t="t" r="r" b="b"/>
              <a:pathLst>
                <a:path w="76238" h="66286" extrusionOk="0">
                  <a:moveTo>
                    <a:pt x="40846" y="0"/>
                  </a:moveTo>
                  <a:cubicBezTo>
                    <a:pt x="36387" y="0"/>
                    <a:pt x="31933" y="668"/>
                    <a:pt x="27688" y="2013"/>
                  </a:cubicBezTo>
                  <a:cubicBezTo>
                    <a:pt x="19197" y="4706"/>
                    <a:pt x="11208" y="10162"/>
                    <a:pt x="5958" y="17374"/>
                  </a:cubicBezTo>
                  <a:cubicBezTo>
                    <a:pt x="1" y="25592"/>
                    <a:pt x="3265" y="37643"/>
                    <a:pt x="6483" y="46317"/>
                  </a:cubicBezTo>
                  <a:cubicBezTo>
                    <a:pt x="8880" y="52754"/>
                    <a:pt x="12121" y="59350"/>
                    <a:pt x="17964" y="62956"/>
                  </a:cubicBezTo>
                  <a:cubicBezTo>
                    <a:pt x="22263" y="65594"/>
                    <a:pt x="27432" y="66285"/>
                    <a:pt x="32489" y="66285"/>
                  </a:cubicBezTo>
                  <a:cubicBezTo>
                    <a:pt x="32990" y="66285"/>
                    <a:pt x="33490" y="66278"/>
                    <a:pt x="33988" y="66266"/>
                  </a:cubicBezTo>
                  <a:cubicBezTo>
                    <a:pt x="43300" y="66038"/>
                    <a:pt x="52590" y="64075"/>
                    <a:pt x="61195" y="60491"/>
                  </a:cubicBezTo>
                  <a:cubicBezTo>
                    <a:pt x="65806" y="58597"/>
                    <a:pt x="70417" y="56040"/>
                    <a:pt x="73064" y="51818"/>
                  </a:cubicBezTo>
                  <a:cubicBezTo>
                    <a:pt x="75758" y="47572"/>
                    <a:pt x="76032" y="42300"/>
                    <a:pt x="76123" y="37278"/>
                  </a:cubicBezTo>
                  <a:cubicBezTo>
                    <a:pt x="76237" y="29654"/>
                    <a:pt x="75986" y="21620"/>
                    <a:pt x="72106" y="15046"/>
                  </a:cubicBezTo>
                  <a:cubicBezTo>
                    <a:pt x="68842" y="9500"/>
                    <a:pt x="63250" y="5574"/>
                    <a:pt x="57269" y="3154"/>
                  </a:cubicBezTo>
                  <a:cubicBezTo>
                    <a:pt x="56014" y="2652"/>
                    <a:pt x="54713" y="2196"/>
                    <a:pt x="53412" y="1808"/>
                  </a:cubicBezTo>
                  <a:cubicBezTo>
                    <a:pt x="49338" y="605"/>
                    <a:pt x="45090" y="0"/>
                    <a:pt x="4084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0" name="Google Shape;400;p43"/>
            <p:cNvGrpSpPr/>
            <p:nvPr/>
          </p:nvGrpSpPr>
          <p:grpSpPr>
            <a:xfrm>
              <a:off x="7098102" y="2029814"/>
              <a:ext cx="596193" cy="437893"/>
              <a:chOff x="1289311" y="2926222"/>
              <a:chExt cx="408156" cy="299783"/>
            </a:xfrm>
          </p:grpSpPr>
          <p:sp>
            <p:nvSpPr>
              <p:cNvPr id="401" name="Google Shape;401;p43"/>
              <p:cNvSpPr/>
              <p:nvPr/>
            </p:nvSpPr>
            <p:spPr>
              <a:xfrm>
                <a:off x="1334029" y="2952385"/>
                <a:ext cx="318339" cy="216395"/>
              </a:xfrm>
              <a:custGeom>
                <a:avLst/>
                <a:gdLst/>
                <a:ahLst/>
                <a:cxnLst/>
                <a:rect l="l" t="t" r="r" b="b"/>
                <a:pathLst>
                  <a:path w="10002" h="6799" extrusionOk="0">
                    <a:moveTo>
                      <a:pt x="3203" y="1369"/>
                    </a:moveTo>
                    <a:cubicBezTo>
                      <a:pt x="3429" y="1369"/>
                      <a:pt x="3620" y="1548"/>
                      <a:pt x="3620" y="1786"/>
                    </a:cubicBezTo>
                    <a:lnTo>
                      <a:pt x="3620" y="2179"/>
                    </a:lnTo>
                    <a:cubicBezTo>
                      <a:pt x="3620" y="2524"/>
                      <a:pt x="3334" y="2798"/>
                      <a:pt x="3012" y="2798"/>
                    </a:cubicBezTo>
                    <a:cubicBezTo>
                      <a:pt x="2679" y="2798"/>
                      <a:pt x="2381" y="2524"/>
                      <a:pt x="2381" y="2179"/>
                    </a:cubicBezTo>
                    <a:lnTo>
                      <a:pt x="2381" y="1786"/>
                    </a:lnTo>
                    <a:cubicBezTo>
                      <a:pt x="2381" y="1560"/>
                      <a:pt x="2560" y="1369"/>
                      <a:pt x="2798" y="1369"/>
                    </a:cubicBezTo>
                    <a:close/>
                    <a:moveTo>
                      <a:pt x="8013" y="1191"/>
                    </a:moveTo>
                    <a:cubicBezTo>
                      <a:pt x="8132" y="1191"/>
                      <a:pt x="8215" y="1274"/>
                      <a:pt x="8215" y="1393"/>
                    </a:cubicBezTo>
                    <a:lnTo>
                      <a:pt x="8215" y="1989"/>
                    </a:lnTo>
                    <a:cubicBezTo>
                      <a:pt x="8215" y="2060"/>
                      <a:pt x="8168" y="2131"/>
                      <a:pt x="8108" y="2167"/>
                    </a:cubicBezTo>
                    <a:cubicBezTo>
                      <a:pt x="8061" y="2203"/>
                      <a:pt x="8025" y="2262"/>
                      <a:pt x="8025" y="2334"/>
                    </a:cubicBezTo>
                    <a:lnTo>
                      <a:pt x="8025" y="2632"/>
                    </a:lnTo>
                    <a:cubicBezTo>
                      <a:pt x="8025" y="2715"/>
                      <a:pt x="8085" y="2798"/>
                      <a:pt x="8168" y="2810"/>
                    </a:cubicBezTo>
                    <a:lnTo>
                      <a:pt x="8680" y="2929"/>
                    </a:lnTo>
                    <a:cubicBezTo>
                      <a:pt x="8763" y="2953"/>
                      <a:pt x="8847" y="3036"/>
                      <a:pt x="8847" y="3132"/>
                    </a:cubicBezTo>
                    <a:lnTo>
                      <a:pt x="8847" y="3191"/>
                    </a:lnTo>
                    <a:lnTo>
                      <a:pt x="6799" y="3191"/>
                    </a:lnTo>
                    <a:lnTo>
                      <a:pt x="6799" y="3132"/>
                    </a:lnTo>
                    <a:cubicBezTo>
                      <a:pt x="6799" y="3024"/>
                      <a:pt x="6858" y="2953"/>
                      <a:pt x="6965" y="2929"/>
                    </a:cubicBezTo>
                    <a:lnTo>
                      <a:pt x="7477" y="2810"/>
                    </a:lnTo>
                    <a:cubicBezTo>
                      <a:pt x="7561" y="2798"/>
                      <a:pt x="7620" y="2715"/>
                      <a:pt x="7620" y="2632"/>
                    </a:cubicBezTo>
                    <a:lnTo>
                      <a:pt x="7620" y="2334"/>
                    </a:lnTo>
                    <a:cubicBezTo>
                      <a:pt x="7596" y="2274"/>
                      <a:pt x="7561" y="2215"/>
                      <a:pt x="7501" y="2167"/>
                    </a:cubicBezTo>
                    <a:cubicBezTo>
                      <a:pt x="7430" y="2120"/>
                      <a:pt x="7406" y="2060"/>
                      <a:pt x="7406" y="1989"/>
                    </a:cubicBezTo>
                    <a:lnTo>
                      <a:pt x="7406" y="1393"/>
                    </a:lnTo>
                    <a:cubicBezTo>
                      <a:pt x="7406" y="1274"/>
                      <a:pt x="7489" y="1191"/>
                      <a:pt x="7608" y="1191"/>
                    </a:cubicBezTo>
                    <a:close/>
                    <a:moveTo>
                      <a:pt x="9620" y="369"/>
                    </a:moveTo>
                    <a:lnTo>
                      <a:pt x="9620" y="3191"/>
                    </a:lnTo>
                    <a:lnTo>
                      <a:pt x="9192" y="3191"/>
                    </a:lnTo>
                    <a:lnTo>
                      <a:pt x="9192" y="3132"/>
                    </a:lnTo>
                    <a:cubicBezTo>
                      <a:pt x="9192" y="2870"/>
                      <a:pt x="9013" y="2632"/>
                      <a:pt x="8739" y="2572"/>
                    </a:cubicBezTo>
                    <a:lnTo>
                      <a:pt x="8382" y="2477"/>
                    </a:lnTo>
                    <a:lnTo>
                      <a:pt x="8382" y="2417"/>
                    </a:lnTo>
                    <a:cubicBezTo>
                      <a:pt x="8501" y="2322"/>
                      <a:pt x="8573" y="2155"/>
                      <a:pt x="8573" y="1977"/>
                    </a:cubicBezTo>
                    <a:lnTo>
                      <a:pt x="8573" y="1381"/>
                    </a:lnTo>
                    <a:cubicBezTo>
                      <a:pt x="8573" y="1048"/>
                      <a:pt x="8311" y="786"/>
                      <a:pt x="7977" y="786"/>
                    </a:cubicBezTo>
                    <a:lnTo>
                      <a:pt x="7584" y="786"/>
                    </a:lnTo>
                    <a:cubicBezTo>
                      <a:pt x="7251" y="786"/>
                      <a:pt x="6989" y="1048"/>
                      <a:pt x="6989" y="1381"/>
                    </a:cubicBezTo>
                    <a:lnTo>
                      <a:pt x="6989" y="1977"/>
                    </a:lnTo>
                    <a:cubicBezTo>
                      <a:pt x="6989" y="2143"/>
                      <a:pt x="7061" y="2298"/>
                      <a:pt x="7180" y="2417"/>
                    </a:cubicBezTo>
                    <a:lnTo>
                      <a:pt x="7180" y="2477"/>
                    </a:lnTo>
                    <a:lnTo>
                      <a:pt x="6822" y="2572"/>
                    </a:lnTo>
                    <a:cubicBezTo>
                      <a:pt x="6549" y="2632"/>
                      <a:pt x="6370" y="2870"/>
                      <a:pt x="6370" y="3132"/>
                    </a:cubicBezTo>
                    <a:lnTo>
                      <a:pt x="6370" y="3191"/>
                    </a:lnTo>
                    <a:lnTo>
                      <a:pt x="5941" y="3191"/>
                    </a:lnTo>
                    <a:lnTo>
                      <a:pt x="5941" y="369"/>
                    </a:lnTo>
                    <a:close/>
                    <a:moveTo>
                      <a:pt x="3227" y="3179"/>
                    </a:moveTo>
                    <a:lnTo>
                      <a:pt x="3227" y="3274"/>
                    </a:lnTo>
                    <a:cubicBezTo>
                      <a:pt x="3203" y="3346"/>
                      <a:pt x="3239" y="3405"/>
                      <a:pt x="3262" y="3465"/>
                    </a:cubicBezTo>
                    <a:lnTo>
                      <a:pt x="3012" y="3715"/>
                    </a:lnTo>
                    <a:lnTo>
                      <a:pt x="3001" y="3715"/>
                    </a:lnTo>
                    <a:lnTo>
                      <a:pt x="2739" y="3465"/>
                    </a:lnTo>
                    <a:cubicBezTo>
                      <a:pt x="2774" y="3405"/>
                      <a:pt x="2798" y="3346"/>
                      <a:pt x="2798" y="3274"/>
                    </a:cubicBezTo>
                    <a:lnTo>
                      <a:pt x="2798" y="3179"/>
                    </a:lnTo>
                    <a:close/>
                    <a:moveTo>
                      <a:pt x="3572" y="3667"/>
                    </a:moveTo>
                    <a:lnTo>
                      <a:pt x="3953" y="3822"/>
                    </a:lnTo>
                    <a:cubicBezTo>
                      <a:pt x="4108" y="3882"/>
                      <a:pt x="4215" y="4048"/>
                      <a:pt x="4215" y="4203"/>
                    </a:cubicBezTo>
                    <a:lnTo>
                      <a:pt x="4215" y="5394"/>
                    </a:lnTo>
                    <a:cubicBezTo>
                      <a:pt x="4215" y="5513"/>
                      <a:pt x="4132" y="5608"/>
                      <a:pt x="4013" y="5608"/>
                    </a:cubicBezTo>
                    <a:lnTo>
                      <a:pt x="3191" y="5608"/>
                    </a:lnTo>
                    <a:lnTo>
                      <a:pt x="3191" y="5382"/>
                    </a:lnTo>
                    <a:lnTo>
                      <a:pt x="3608" y="5382"/>
                    </a:lnTo>
                    <a:cubicBezTo>
                      <a:pt x="3715" y="5382"/>
                      <a:pt x="3798" y="5299"/>
                      <a:pt x="3798" y="5191"/>
                    </a:cubicBezTo>
                    <a:lnTo>
                      <a:pt x="3798" y="4596"/>
                    </a:lnTo>
                    <a:cubicBezTo>
                      <a:pt x="3798" y="4489"/>
                      <a:pt x="3715" y="4406"/>
                      <a:pt x="3608" y="4406"/>
                    </a:cubicBezTo>
                    <a:cubicBezTo>
                      <a:pt x="3501" y="4406"/>
                      <a:pt x="3417" y="4489"/>
                      <a:pt x="3417" y="4596"/>
                    </a:cubicBezTo>
                    <a:lnTo>
                      <a:pt x="3417" y="5013"/>
                    </a:lnTo>
                    <a:lnTo>
                      <a:pt x="2584" y="5013"/>
                    </a:lnTo>
                    <a:lnTo>
                      <a:pt x="2584" y="4596"/>
                    </a:lnTo>
                    <a:cubicBezTo>
                      <a:pt x="2584" y="4489"/>
                      <a:pt x="2489" y="4406"/>
                      <a:pt x="2381" y="4406"/>
                    </a:cubicBezTo>
                    <a:cubicBezTo>
                      <a:pt x="2286" y="4406"/>
                      <a:pt x="2191" y="4489"/>
                      <a:pt x="2191" y="4596"/>
                    </a:cubicBezTo>
                    <a:lnTo>
                      <a:pt x="2191" y="5191"/>
                    </a:lnTo>
                    <a:cubicBezTo>
                      <a:pt x="2191" y="5299"/>
                      <a:pt x="2286" y="5382"/>
                      <a:pt x="2381" y="5382"/>
                    </a:cubicBezTo>
                    <a:lnTo>
                      <a:pt x="2798" y="5382"/>
                    </a:lnTo>
                    <a:lnTo>
                      <a:pt x="2798" y="5608"/>
                    </a:lnTo>
                    <a:lnTo>
                      <a:pt x="1989" y="5608"/>
                    </a:lnTo>
                    <a:cubicBezTo>
                      <a:pt x="1869" y="5608"/>
                      <a:pt x="1774" y="5513"/>
                      <a:pt x="1774" y="5394"/>
                    </a:cubicBezTo>
                    <a:lnTo>
                      <a:pt x="1774" y="4203"/>
                    </a:lnTo>
                    <a:cubicBezTo>
                      <a:pt x="1774" y="4048"/>
                      <a:pt x="1881" y="3882"/>
                      <a:pt x="2048" y="3822"/>
                    </a:cubicBezTo>
                    <a:lnTo>
                      <a:pt x="2417" y="3667"/>
                    </a:lnTo>
                    <a:lnTo>
                      <a:pt x="2727" y="3989"/>
                    </a:lnTo>
                    <a:cubicBezTo>
                      <a:pt x="2798" y="4060"/>
                      <a:pt x="2905" y="4108"/>
                      <a:pt x="3001" y="4108"/>
                    </a:cubicBezTo>
                    <a:cubicBezTo>
                      <a:pt x="3096" y="4108"/>
                      <a:pt x="3191" y="4060"/>
                      <a:pt x="3262" y="3989"/>
                    </a:cubicBezTo>
                    <a:lnTo>
                      <a:pt x="3572" y="3667"/>
                    </a:lnTo>
                    <a:close/>
                    <a:moveTo>
                      <a:pt x="5632" y="5596"/>
                    </a:moveTo>
                    <a:lnTo>
                      <a:pt x="5632" y="6406"/>
                    </a:lnTo>
                    <a:lnTo>
                      <a:pt x="381" y="6406"/>
                    </a:lnTo>
                    <a:lnTo>
                      <a:pt x="381" y="5596"/>
                    </a:lnTo>
                    <a:lnTo>
                      <a:pt x="1429" y="5596"/>
                    </a:lnTo>
                    <a:cubicBezTo>
                      <a:pt x="1512" y="5834"/>
                      <a:pt x="1727" y="5989"/>
                      <a:pt x="2000" y="5989"/>
                    </a:cubicBezTo>
                    <a:lnTo>
                      <a:pt x="4013" y="5989"/>
                    </a:lnTo>
                    <a:cubicBezTo>
                      <a:pt x="4263" y="5989"/>
                      <a:pt x="4489" y="5834"/>
                      <a:pt x="4572" y="5596"/>
                    </a:cubicBezTo>
                    <a:close/>
                    <a:moveTo>
                      <a:pt x="8025" y="4406"/>
                    </a:moveTo>
                    <a:cubicBezTo>
                      <a:pt x="8144" y="4406"/>
                      <a:pt x="8227" y="4489"/>
                      <a:pt x="8227" y="4608"/>
                    </a:cubicBezTo>
                    <a:lnTo>
                      <a:pt x="8227" y="5203"/>
                    </a:lnTo>
                    <a:cubicBezTo>
                      <a:pt x="8227" y="5275"/>
                      <a:pt x="8192" y="5358"/>
                      <a:pt x="8132" y="5382"/>
                    </a:cubicBezTo>
                    <a:cubicBezTo>
                      <a:pt x="8073" y="5418"/>
                      <a:pt x="8037" y="5477"/>
                      <a:pt x="8037" y="5549"/>
                    </a:cubicBezTo>
                    <a:lnTo>
                      <a:pt x="8037" y="5846"/>
                    </a:lnTo>
                    <a:cubicBezTo>
                      <a:pt x="8037" y="5930"/>
                      <a:pt x="8096" y="6013"/>
                      <a:pt x="8192" y="6025"/>
                    </a:cubicBezTo>
                    <a:lnTo>
                      <a:pt x="8692" y="6144"/>
                    </a:lnTo>
                    <a:cubicBezTo>
                      <a:pt x="8787" y="6168"/>
                      <a:pt x="8858" y="6251"/>
                      <a:pt x="8858" y="6346"/>
                    </a:cubicBezTo>
                    <a:lnTo>
                      <a:pt x="8858" y="6406"/>
                    </a:lnTo>
                    <a:lnTo>
                      <a:pt x="6787" y="6406"/>
                    </a:lnTo>
                    <a:lnTo>
                      <a:pt x="6787" y="6346"/>
                    </a:lnTo>
                    <a:cubicBezTo>
                      <a:pt x="6787" y="6251"/>
                      <a:pt x="6846" y="6168"/>
                      <a:pt x="6953" y="6144"/>
                    </a:cubicBezTo>
                    <a:lnTo>
                      <a:pt x="7465" y="6025"/>
                    </a:lnTo>
                    <a:cubicBezTo>
                      <a:pt x="7549" y="6013"/>
                      <a:pt x="7608" y="5930"/>
                      <a:pt x="7608" y="5846"/>
                    </a:cubicBezTo>
                    <a:lnTo>
                      <a:pt x="7608" y="5549"/>
                    </a:lnTo>
                    <a:cubicBezTo>
                      <a:pt x="7608" y="5489"/>
                      <a:pt x="7584" y="5418"/>
                      <a:pt x="7513" y="5382"/>
                    </a:cubicBezTo>
                    <a:cubicBezTo>
                      <a:pt x="7442" y="5334"/>
                      <a:pt x="7418" y="5275"/>
                      <a:pt x="7418" y="5203"/>
                    </a:cubicBezTo>
                    <a:lnTo>
                      <a:pt x="7418" y="4608"/>
                    </a:lnTo>
                    <a:cubicBezTo>
                      <a:pt x="7418" y="4489"/>
                      <a:pt x="7501" y="4406"/>
                      <a:pt x="7620" y="4406"/>
                    </a:cubicBezTo>
                    <a:close/>
                    <a:moveTo>
                      <a:pt x="9585" y="3584"/>
                    </a:moveTo>
                    <a:lnTo>
                      <a:pt x="9585" y="6406"/>
                    </a:lnTo>
                    <a:lnTo>
                      <a:pt x="9204" y="6406"/>
                    </a:lnTo>
                    <a:lnTo>
                      <a:pt x="9204" y="6346"/>
                    </a:lnTo>
                    <a:cubicBezTo>
                      <a:pt x="9204" y="6084"/>
                      <a:pt x="9025" y="5846"/>
                      <a:pt x="8751" y="5787"/>
                    </a:cubicBezTo>
                    <a:lnTo>
                      <a:pt x="8394" y="5691"/>
                    </a:lnTo>
                    <a:lnTo>
                      <a:pt x="8394" y="5632"/>
                    </a:lnTo>
                    <a:cubicBezTo>
                      <a:pt x="8513" y="5537"/>
                      <a:pt x="8596" y="5370"/>
                      <a:pt x="8596" y="5191"/>
                    </a:cubicBezTo>
                    <a:lnTo>
                      <a:pt x="8596" y="4596"/>
                    </a:lnTo>
                    <a:cubicBezTo>
                      <a:pt x="8596" y="4263"/>
                      <a:pt x="8323" y="4001"/>
                      <a:pt x="8001" y="4001"/>
                    </a:cubicBezTo>
                    <a:lnTo>
                      <a:pt x="7596" y="4001"/>
                    </a:lnTo>
                    <a:cubicBezTo>
                      <a:pt x="7263" y="4001"/>
                      <a:pt x="7001" y="4263"/>
                      <a:pt x="7001" y="4596"/>
                    </a:cubicBezTo>
                    <a:lnTo>
                      <a:pt x="7001" y="5191"/>
                    </a:lnTo>
                    <a:cubicBezTo>
                      <a:pt x="7001" y="5358"/>
                      <a:pt x="7072" y="5513"/>
                      <a:pt x="7192" y="5632"/>
                    </a:cubicBezTo>
                    <a:lnTo>
                      <a:pt x="7192" y="5691"/>
                    </a:lnTo>
                    <a:lnTo>
                      <a:pt x="6834" y="5787"/>
                    </a:lnTo>
                    <a:cubicBezTo>
                      <a:pt x="6572" y="5846"/>
                      <a:pt x="6394" y="6084"/>
                      <a:pt x="6394" y="6346"/>
                    </a:cubicBezTo>
                    <a:lnTo>
                      <a:pt x="6394" y="6406"/>
                    </a:lnTo>
                    <a:lnTo>
                      <a:pt x="5953" y="6406"/>
                    </a:lnTo>
                    <a:lnTo>
                      <a:pt x="5953" y="3584"/>
                    </a:lnTo>
                    <a:close/>
                    <a:moveTo>
                      <a:pt x="203" y="0"/>
                    </a:moveTo>
                    <a:cubicBezTo>
                      <a:pt x="95" y="0"/>
                      <a:pt x="0" y="84"/>
                      <a:pt x="0" y="191"/>
                    </a:cubicBezTo>
                    <a:lnTo>
                      <a:pt x="0" y="6596"/>
                    </a:lnTo>
                    <a:cubicBezTo>
                      <a:pt x="0" y="6703"/>
                      <a:pt x="95" y="6799"/>
                      <a:pt x="203" y="6799"/>
                    </a:cubicBezTo>
                    <a:lnTo>
                      <a:pt x="9811" y="6799"/>
                    </a:lnTo>
                    <a:cubicBezTo>
                      <a:pt x="9918" y="6799"/>
                      <a:pt x="10001" y="6703"/>
                      <a:pt x="10001" y="6596"/>
                    </a:cubicBezTo>
                    <a:lnTo>
                      <a:pt x="10001" y="191"/>
                    </a:lnTo>
                    <a:cubicBezTo>
                      <a:pt x="10001" y="84"/>
                      <a:pt x="9918" y="0"/>
                      <a:pt x="9811" y="0"/>
                    </a:cubicBezTo>
                    <a:lnTo>
                      <a:pt x="1584" y="0"/>
                    </a:lnTo>
                    <a:cubicBezTo>
                      <a:pt x="1477" y="0"/>
                      <a:pt x="1381" y="84"/>
                      <a:pt x="1381" y="191"/>
                    </a:cubicBezTo>
                    <a:cubicBezTo>
                      <a:pt x="1381" y="286"/>
                      <a:pt x="1477" y="381"/>
                      <a:pt x="1584" y="381"/>
                    </a:cubicBezTo>
                    <a:lnTo>
                      <a:pt x="5596" y="381"/>
                    </a:lnTo>
                    <a:lnTo>
                      <a:pt x="5596" y="5215"/>
                    </a:lnTo>
                    <a:lnTo>
                      <a:pt x="4572" y="5215"/>
                    </a:lnTo>
                    <a:lnTo>
                      <a:pt x="4572" y="4203"/>
                    </a:lnTo>
                    <a:cubicBezTo>
                      <a:pt x="4572" y="3882"/>
                      <a:pt x="4370" y="3584"/>
                      <a:pt x="4072" y="3477"/>
                    </a:cubicBezTo>
                    <a:lnTo>
                      <a:pt x="3572" y="3286"/>
                    </a:lnTo>
                    <a:lnTo>
                      <a:pt x="3572" y="3274"/>
                    </a:lnTo>
                    <a:lnTo>
                      <a:pt x="3572" y="2989"/>
                    </a:lnTo>
                    <a:cubicBezTo>
                      <a:pt x="3810" y="2810"/>
                      <a:pt x="3977" y="2512"/>
                      <a:pt x="3977" y="2203"/>
                    </a:cubicBezTo>
                    <a:lnTo>
                      <a:pt x="3977" y="1798"/>
                    </a:lnTo>
                    <a:cubicBezTo>
                      <a:pt x="3977" y="1369"/>
                      <a:pt x="3620" y="1012"/>
                      <a:pt x="3191" y="1012"/>
                    </a:cubicBezTo>
                    <a:lnTo>
                      <a:pt x="2786" y="1012"/>
                    </a:lnTo>
                    <a:cubicBezTo>
                      <a:pt x="2358" y="1012"/>
                      <a:pt x="2000" y="1369"/>
                      <a:pt x="2000" y="1798"/>
                    </a:cubicBezTo>
                    <a:lnTo>
                      <a:pt x="2000" y="2203"/>
                    </a:lnTo>
                    <a:cubicBezTo>
                      <a:pt x="2000" y="2524"/>
                      <a:pt x="2167" y="2810"/>
                      <a:pt x="2405" y="2989"/>
                    </a:cubicBezTo>
                    <a:lnTo>
                      <a:pt x="2405" y="3274"/>
                    </a:lnTo>
                    <a:lnTo>
                      <a:pt x="2405" y="3286"/>
                    </a:lnTo>
                    <a:lnTo>
                      <a:pt x="1905" y="3477"/>
                    </a:lnTo>
                    <a:cubicBezTo>
                      <a:pt x="1608" y="3596"/>
                      <a:pt x="1405" y="3894"/>
                      <a:pt x="1405" y="4203"/>
                    </a:cubicBezTo>
                    <a:lnTo>
                      <a:pt x="1405" y="5215"/>
                    </a:lnTo>
                    <a:lnTo>
                      <a:pt x="381" y="5215"/>
                    </a:lnTo>
                    <a:lnTo>
                      <a:pt x="381" y="381"/>
                    </a:lnTo>
                    <a:lnTo>
                      <a:pt x="798" y="381"/>
                    </a:lnTo>
                    <a:cubicBezTo>
                      <a:pt x="893" y="381"/>
                      <a:pt x="988" y="286"/>
                      <a:pt x="988" y="191"/>
                    </a:cubicBezTo>
                    <a:cubicBezTo>
                      <a:pt x="988" y="84"/>
                      <a:pt x="893" y="0"/>
                      <a:pt x="7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3"/>
              <p:cNvSpPr/>
              <p:nvPr/>
            </p:nvSpPr>
            <p:spPr>
              <a:xfrm>
                <a:off x="1289311" y="2926222"/>
                <a:ext cx="408156" cy="299783"/>
              </a:xfrm>
              <a:custGeom>
                <a:avLst/>
                <a:gdLst/>
                <a:ahLst/>
                <a:cxnLst/>
                <a:rect l="l" t="t" r="r" b="b"/>
                <a:pathLst>
                  <a:path w="12824" h="9419" extrusionOk="0">
                    <a:moveTo>
                      <a:pt x="11621" y="382"/>
                    </a:moveTo>
                    <a:cubicBezTo>
                      <a:pt x="11740" y="382"/>
                      <a:pt x="11823" y="477"/>
                      <a:pt x="11823" y="596"/>
                    </a:cubicBezTo>
                    <a:lnTo>
                      <a:pt x="11823" y="8037"/>
                    </a:lnTo>
                    <a:lnTo>
                      <a:pt x="11406" y="8037"/>
                    </a:lnTo>
                    <a:cubicBezTo>
                      <a:pt x="11299" y="8037"/>
                      <a:pt x="11216" y="8121"/>
                      <a:pt x="11216" y="8228"/>
                    </a:cubicBezTo>
                    <a:cubicBezTo>
                      <a:pt x="11216" y="8335"/>
                      <a:pt x="11299" y="8418"/>
                      <a:pt x="11406" y="8418"/>
                    </a:cubicBezTo>
                    <a:lnTo>
                      <a:pt x="12407" y="8418"/>
                    </a:lnTo>
                    <a:cubicBezTo>
                      <a:pt x="12407" y="8418"/>
                      <a:pt x="12418" y="8418"/>
                      <a:pt x="12418" y="8442"/>
                    </a:cubicBezTo>
                    <a:lnTo>
                      <a:pt x="12418" y="8835"/>
                    </a:lnTo>
                    <a:cubicBezTo>
                      <a:pt x="12442" y="8942"/>
                      <a:pt x="12347" y="9049"/>
                      <a:pt x="12228" y="9049"/>
                    </a:cubicBezTo>
                    <a:lnTo>
                      <a:pt x="596" y="9049"/>
                    </a:lnTo>
                    <a:cubicBezTo>
                      <a:pt x="476" y="9049"/>
                      <a:pt x="381" y="8954"/>
                      <a:pt x="381" y="8835"/>
                    </a:cubicBezTo>
                    <a:lnTo>
                      <a:pt x="381" y="8442"/>
                    </a:lnTo>
                    <a:cubicBezTo>
                      <a:pt x="381" y="8442"/>
                      <a:pt x="381" y="8418"/>
                      <a:pt x="393" y="8418"/>
                    </a:cubicBezTo>
                    <a:lnTo>
                      <a:pt x="10621" y="8418"/>
                    </a:lnTo>
                    <a:cubicBezTo>
                      <a:pt x="10728" y="8418"/>
                      <a:pt x="10811" y="8335"/>
                      <a:pt x="10811" y="8228"/>
                    </a:cubicBezTo>
                    <a:cubicBezTo>
                      <a:pt x="10811" y="8121"/>
                      <a:pt x="10728" y="8037"/>
                      <a:pt x="10621" y="8037"/>
                    </a:cubicBezTo>
                    <a:lnTo>
                      <a:pt x="977" y="8037"/>
                    </a:lnTo>
                    <a:lnTo>
                      <a:pt x="977" y="596"/>
                    </a:lnTo>
                    <a:cubicBezTo>
                      <a:pt x="977" y="477"/>
                      <a:pt x="1072" y="382"/>
                      <a:pt x="1179" y="382"/>
                    </a:cubicBezTo>
                    <a:close/>
                    <a:moveTo>
                      <a:pt x="1191" y="1"/>
                    </a:moveTo>
                    <a:cubicBezTo>
                      <a:pt x="857" y="1"/>
                      <a:pt x="596" y="263"/>
                      <a:pt x="596" y="596"/>
                    </a:cubicBezTo>
                    <a:lnTo>
                      <a:pt x="596" y="8037"/>
                    </a:lnTo>
                    <a:lnTo>
                      <a:pt x="381" y="8037"/>
                    </a:lnTo>
                    <a:cubicBezTo>
                      <a:pt x="179" y="8037"/>
                      <a:pt x="0" y="8216"/>
                      <a:pt x="0" y="8418"/>
                    </a:cubicBezTo>
                    <a:lnTo>
                      <a:pt x="0" y="8823"/>
                    </a:lnTo>
                    <a:cubicBezTo>
                      <a:pt x="0" y="9157"/>
                      <a:pt x="262" y="9419"/>
                      <a:pt x="596" y="9419"/>
                    </a:cubicBezTo>
                    <a:lnTo>
                      <a:pt x="12228" y="9419"/>
                    </a:lnTo>
                    <a:cubicBezTo>
                      <a:pt x="12561" y="9419"/>
                      <a:pt x="12823" y="9157"/>
                      <a:pt x="12823" y="8823"/>
                    </a:cubicBezTo>
                    <a:lnTo>
                      <a:pt x="12823" y="8418"/>
                    </a:lnTo>
                    <a:cubicBezTo>
                      <a:pt x="12811" y="8216"/>
                      <a:pt x="12645" y="8037"/>
                      <a:pt x="12418" y="8037"/>
                    </a:cubicBezTo>
                    <a:lnTo>
                      <a:pt x="12216" y="8037"/>
                    </a:lnTo>
                    <a:lnTo>
                      <a:pt x="12216" y="596"/>
                    </a:lnTo>
                    <a:cubicBezTo>
                      <a:pt x="12216" y="263"/>
                      <a:pt x="11942" y="1"/>
                      <a:pt x="116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4"/>
          <p:cNvPicPr preferRelativeResize="0"/>
          <p:nvPr/>
        </p:nvPicPr>
        <p:blipFill rotWithShape="1">
          <a:blip r:embed="rId3">
            <a:alphaModFix/>
          </a:blip>
          <a:srcRect l="11245" r="11253"/>
          <a:stretch/>
        </p:blipFill>
        <p:spPr>
          <a:xfrm>
            <a:off x="4381975" y="952650"/>
            <a:ext cx="4468451" cy="32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4"/>
          <p:cNvSpPr/>
          <p:nvPr/>
        </p:nvSpPr>
        <p:spPr>
          <a:xfrm>
            <a:off x="0" y="0"/>
            <a:ext cx="9143732" cy="5143313"/>
          </a:xfrm>
          <a:custGeom>
            <a:avLst/>
            <a:gdLst/>
            <a:ahLst/>
            <a:cxnLst/>
            <a:rect l="l" t="t" r="r" b="b"/>
            <a:pathLst>
              <a:path w="285474" h="160578" extrusionOk="0">
                <a:moveTo>
                  <a:pt x="243873" y="30678"/>
                </a:moveTo>
                <a:cubicBezTo>
                  <a:pt x="250850" y="30678"/>
                  <a:pt x="257158" y="32359"/>
                  <a:pt x="260548" y="37433"/>
                </a:cubicBezTo>
                <a:cubicBezTo>
                  <a:pt x="262279" y="40029"/>
                  <a:pt x="263046" y="43142"/>
                  <a:pt x="263697" y="46193"/>
                </a:cubicBezTo>
                <a:cubicBezTo>
                  <a:pt x="267364" y="63393"/>
                  <a:pt x="270129" y="84705"/>
                  <a:pt x="262716" y="101369"/>
                </a:cubicBezTo>
                <a:cubicBezTo>
                  <a:pt x="256489" y="115366"/>
                  <a:pt x="239271" y="128141"/>
                  <a:pt x="224052" y="129533"/>
                </a:cubicBezTo>
                <a:cubicBezTo>
                  <a:pt x="221425" y="129773"/>
                  <a:pt x="218722" y="129900"/>
                  <a:pt x="215979" y="129900"/>
                </a:cubicBezTo>
                <a:cubicBezTo>
                  <a:pt x="196743" y="129900"/>
                  <a:pt x="175529" y="123699"/>
                  <a:pt x="164825" y="107248"/>
                </a:cubicBezTo>
                <a:cubicBezTo>
                  <a:pt x="161899" y="102752"/>
                  <a:pt x="159758" y="97783"/>
                  <a:pt x="158447" y="92618"/>
                </a:cubicBezTo>
                <a:cubicBezTo>
                  <a:pt x="152987" y="71198"/>
                  <a:pt x="160730" y="51822"/>
                  <a:pt x="182801" y="46077"/>
                </a:cubicBezTo>
                <a:cubicBezTo>
                  <a:pt x="194497" y="43035"/>
                  <a:pt x="205630" y="39252"/>
                  <a:pt x="217156" y="35755"/>
                </a:cubicBezTo>
                <a:cubicBezTo>
                  <a:pt x="223439" y="33850"/>
                  <a:pt x="234288" y="30678"/>
                  <a:pt x="243873" y="30678"/>
                </a:cubicBezTo>
                <a:close/>
                <a:moveTo>
                  <a:pt x="0" y="0"/>
                </a:moveTo>
                <a:lnTo>
                  <a:pt x="0" y="160578"/>
                </a:lnTo>
                <a:lnTo>
                  <a:pt x="285473" y="160578"/>
                </a:lnTo>
                <a:lnTo>
                  <a:pt x="285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4"/>
          <p:cNvSpPr/>
          <p:nvPr/>
        </p:nvSpPr>
        <p:spPr>
          <a:xfrm rot="-5400000">
            <a:off x="4945959" y="519864"/>
            <a:ext cx="3399452" cy="3545620"/>
          </a:xfrm>
          <a:custGeom>
            <a:avLst/>
            <a:gdLst/>
            <a:ahLst/>
            <a:cxnLst/>
            <a:rect l="l" t="t" r="r" b="b"/>
            <a:pathLst>
              <a:path w="56608" h="59042" extrusionOk="0">
                <a:moveTo>
                  <a:pt x="27546" y="1"/>
                </a:moveTo>
                <a:cubicBezTo>
                  <a:pt x="25354" y="1"/>
                  <a:pt x="23063" y="300"/>
                  <a:pt x="20726" y="892"/>
                </a:cubicBezTo>
                <a:cubicBezTo>
                  <a:pt x="17964" y="1599"/>
                  <a:pt x="15317" y="2741"/>
                  <a:pt x="12920" y="4316"/>
                </a:cubicBezTo>
                <a:cubicBezTo>
                  <a:pt x="2900" y="10844"/>
                  <a:pt x="1" y="24676"/>
                  <a:pt x="1028" y="35906"/>
                </a:cubicBezTo>
                <a:cubicBezTo>
                  <a:pt x="1781" y="44032"/>
                  <a:pt x="8583" y="53230"/>
                  <a:pt x="16070" y="56540"/>
                </a:cubicBezTo>
                <a:cubicBezTo>
                  <a:pt x="20162" y="58370"/>
                  <a:pt x="24783" y="59042"/>
                  <a:pt x="29477" y="59042"/>
                </a:cubicBezTo>
                <a:cubicBezTo>
                  <a:pt x="34966" y="59042"/>
                  <a:pt x="40556" y="58123"/>
                  <a:pt x="45515" y="57065"/>
                </a:cubicBezTo>
                <a:cubicBezTo>
                  <a:pt x="47135" y="56722"/>
                  <a:pt x="48801" y="56312"/>
                  <a:pt x="50194" y="55399"/>
                </a:cubicBezTo>
                <a:cubicBezTo>
                  <a:pt x="56608" y="51107"/>
                  <a:pt x="52842" y="38029"/>
                  <a:pt x="51084" y="32231"/>
                </a:cubicBezTo>
                <a:cubicBezTo>
                  <a:pt x="49212" y="26091"/>
                  <a:pt x="47204" y="20134"/>
                  <a:pt x="45560" y="13902"/>
                </a:cubicBezTo>
                <a:cubicBezTo>
                  <a:pt x="43127" y="4531"/>
                  <a:pt x="36083" y="1"/>
                  <a:pt x="27546" y="1"/>
                </a:cubicBez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4"/>
          <p:cNvSpPr/>
          <p:nvPr/>
        </p:nvSpPr>
        <p:spPr>
          <a:xfrm flipH="1">
            <a:off x="-42" y="-16325"/>
            <a:ext cx="2926199" cy="997600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4"/>
          <p:cNvSpPr/>
          <p:nvPr/>
        </p:nvSpPr>
        <p:spPr>
          <a:xfrm rot="-5400000" flipH="1">
            <a:off x="7928445" y="3894682"/>
            <a:ext cx="1281323" cy="1386263"/>
          </a:xfrm>
          <a:custGeom>
            <a:avLst/>
            <a:gdLst/>
            <a:ahLst/>
            <a:cxnLst/>
            <a:rect l="l" t="t" r="r" b="b"/>
            <a:pathLst>
              <a:path w="37839" h="40938" extrusionOk="0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4"/>
          <p:cNvSpPr txBox="1">
            <a:spLocks noGrp="1"/>
          </p:cNvSpPr>
          <p:nvPr>
            <p:ph type="title"/>
          </p:nvPr>
        </p:nvSpPr>
        <p:spPr>
          <a:xfrm>
            <a:off x="720000" y="2092455"/>
            <a:ext cx="3851700" cy="12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‘Wh're Art Thee Min'ral?’</a:t>
            </a:r>
            <a:endParaRPr sz="3800"/>
          </a:p>
        </p:txBody>
      </p:sp>
      <p:sp>
        <p:nvSpPr>
          <p:cNvPr id="413" name="Google Shape;413;p44"/>
          <p:cNvSpPr txBox="1">
            <a:spLocks noGrp="1"/>
          </p:cNvSpPr>
          <p:nvPr>
            <p:ph type="subTitle" idx="1"/>
          </p:nvPr>
        </p:nvSpPr>
        <p:spPr>
          <a:xfrm>
            <a:off x="720000" y="3527205"/>
            <a:ext cx="3411900" cy="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Binary Classifier which predicts mineralization given the geophysical features of a location</a:t>
            </a:r>
            <a:endParaRPr sz="1700"/>
          </a:p>
        </p:txBody>
      </p:sp>
      <p:sp>
        <p:nvSpPr>
          <p:cNvPr id="414" name="Google Shape;414;p44"/>
          <p:cNvSpPr txBox="1">
            <a:spLocks noGrp="1"/>
          </p:cNvSpPr>
          <p:nvPr>
            <p:ph type="title" idx="2"/>
          </p:nvPr>
        </p:nvSpPr>
        <p:spPr>
          <a:xfrm>
            <a:off x="720000" y="693205"/>
            <a:ext cx="1356000" cy="11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75" y="200525"/>
            <a:ext cx="7867650" cy="34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5"/>
          <p:cNvPicPr preferRelativeResize="0"/>
          <p:nvPr/>
        </p:nvPicPr>
        <p:blipFill rotWithShape="1">
          <a:blip r:embed="rId4">
            <a:alphaModFix/>
          </a:blip>
          <a:srcRect t="24800" r="40383"/>
          <a:stretch/>
        </p:blipFill>
        <p:spPr>
          <a:xfrm>
            <a:off x="2800350" y="3686675"/>
            <a:ext cx="3543300" cy="12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6"/>
          <p:cNvPicPr preferRelativeResize="0"/>
          <p:nvPr/>
        </p:nvPicPr>
        <p:blipFill rotWithShape="1">
          <a:blip r:embed="rId3">
            <a:alphaModFix/>
          </a:blip>
          <a:srcRect l="23369" r="23374"/>
          <a:stretch/>
        </p:blipFill>
        <p:spPr>
          <a:xfrm>
            <a:off x="4381975" y="952650"/>
            <a:ext cx="4468449" cy="32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6"/>
          <p:cNvSpPr/>
          <p:nvPr/>
        </p:nvSpPr>
        <p:spPr>
          <a:xfrm>
            <a:off x="0" y="0"/>
            <a:ext cx="9143732" cy="5143313"/>
          </a:xfrm>
          <a:custGeom>
            <a:avLst/>
            <a:gdLst/>
            <a:ahLst/>
            <a:cxnLst/>
            <a:rect l="l" t="t" r="r" b="b"/>
            <a:pathLst>
              <a:path w="285474" h="160578" extrusionOk="0">
                <a:moveTo>
                  <a:pt x="243873" y="30678"/>
                </a:moveTo>
                <a:cubicBezTo>
                  <a:pt x="250850" y="30678"/>
                  <a:pt x="257158" y="32359"/>
                  <a:pt x="260548" y="37433"/>
                </a:cubicBezTo>
                <a:cubicBezTo>
                  <a:pt x="262279" y="40029"/>
                  <a:pt x="263046" y="43142"/>
                  <a:pt x="263697" y="46193"/>
                </a:cubicBezTo>
                <a:cubicBezTo>
                  <a:pt x="267364" y="63393"/>
                  <a:pt x="270129" y="84705"/>
                  <a:pt x="262716" y="101369"/>
                </a:cubicBezTo>
                <a:cubicBezTo>
                  <a:pt x="256489" y="115366"/>
                  <a:pt x="239271" y="128141"/>
                  <a:pt x="224052" y="129533"/>
                </a:cubicBezTo>
                <a:cubicBezTo>
                  <a:pt x="221425" y="129773"/>
                  <a:pt x="218722" y="129900"/>
                  <a:pt x="215979" y="129900"/>
                </a:cubicBezTo>
                <a:cubicBezTo>
                  <a:pt x="196743" y="129900"/>
                  <a:pt x="175529" y="123699"/>
                  <a:pt x="164825" y="107248"/>
                </a:cubicBezTo>
                <a:cubicBezTo>
                  <a:pt x="161899" y="102752"/>
                  <a:pt x="159758" y="97783"/>
                  <a:pt x="158447" y="92618"/>
                </a:cubicBezTo>
                <a:cubicBezTo>
                  <a:pt x="152987" y="71198"/>
                  <a:pt x="160730" y="51822"/>
                  <a:pt x="182801" y="46077"/>
                </a:cubicBezTo>
                <a:cubicBezTo>
                  <a:pt x="194497" y="43035"/>
                  <a:pt x="205630" y="39252"/>
                  <a:pt x="217156" y="35755"/>
                </a:cubicBezTo>
                <a:cubicBezTo>
                  <a:pt x="223439" y="33850"/>
                  <a:pt x="234288" y="30678"/>
                  <a:pt x="243873" y="30678"/>
                </a:cubicBezTo>
                <a:close/>
                <a:moveTo>
                  <a:pt x="0" y="0"/>
                </a:moveTo>
                <a:lnTo>
                  <a:pt x="0" y="160578"/>
                </a:lnTo>
                <a:lnTo>
                  <a:pt x="285473" y="160578"/>
                </a:lnTo>
                <a:lnTo>
                  <a:pt x="285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6"/>
          <p:cNvSpPr/>
          <p:nvPr/>
        </p:nvSpPr>
        <p:spPr>
          <a:xfrm rot="-5400000">
            <a:off x="4945959" y="519864"/>
            <a:ext cx="3399452" cy="3545620"/>
          </a:xfrm>
          <a:custGeom>
            <a:avLst/>
            <a:gdLst/>
            <a:ahLst/>
            <a:cxnLst/>
            <a:rect l="l" t="t" r="r" b="b"/>
            <a:pathLst>
              <a:path w="56608" h="59042" extrusionOk="0">
                <a:moveTo>
                  <a:pt x="27546" y="1"/>
                </a:moveTo>
                <a:cubicBezTo>
                  <a:pt x="25354" y="1"/>
                  <a:pt x="23063" y="300"/>
                  <a:pt x="20726" y="892"/>
                </a:cubicBezTo>
                <a:cubicBezTo>
                  <a:pt x="17964" y="1599"/>
                  <a:pt x="15317" y="2741"/>
                  <a:pt x="12920" y="4316"/>
                </a:cubicBezTo>
                <a:cubicBezTo>
                  <a:pt x="2900" y="10844"/>
                  <a:pt x="1" y="24676"/>
                  <a:pt x="1028" y="35906"/>
                </a:cubicBezTo>
                <a:cubicBezTo>
                  <a:pt x="1781" y="44032"/>
                  <a:pt x="8583" y="53230"/>
                  <a:pt x="16070" y="56540"/>
                </a:cubicBezTo>
                <a:cubicBezTo>
                  <a:pt x="20162" y="58370"/>
                  <a:pt x="24783" y="59042"/>
                  <a:pt x="29477" y="59042"/>
                </a:cubicBezTo>
                <a:cubicBezTo>
                  <a:pt x="34966" y="59042"/>
                  <a:pt x="40556" y="58123"/>
                  <a:pt x="45515" y="57065"/>
                </a:cubicBezTo>
                <a:cubicBezTo>
                  <a:pt x="47135" y="56722"/>
                  <a:pt x="48801" y="56312"/>
                  <a:pt x="50194" y="55399"/>
                </a:cubicBezTo>
                <a:cubicBezTo>
                  <a:pt x="56608" y="51107"/>
                  <a:pt x="52842" y="38029"/>
                  <a:pt x="51084" y="32231"/>
                </a:cubicBezTo>
                <a:cubicBezTo>
                  <a:pt x="49212" y="26091"/>
                  <a:pt x="47204" y="20134"/>
                  <a:pt x="45560" y="13902"/>
                </a:cubicBezTo>
                <a:cubicBezTo>
                  <a:pt x="43127" y="4531"/>
                  <a:pt x="36083" y="1"/>
                  <a:pt x="27546" y="1"/>
                </a:cubicBez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6"/>
          <p:cNvSpPr/>
          <p:nvPr/>
        </p:nvSpPr>
        <p:spPr>
          <a:xfrm flipH="1">
            <a:off x="-42" y="-16325"/>
            <a:ext cx="2926199" cy="997600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46"/>
          <p:cNvSpPr/>
          <p:nvPr/>
        </p:nvSpPr>
        <p:spPr>
          <a:xfrm rot="-5400000" flipH="1">
            <a:off x="7928445" y="3894682"/>
            <a:ext cx="1281323" cy="1386263"/>
          </a:xfrm>
          <a:custGeom>
            <a:avLst/>
            <a:gdLst/>
            <a:ahLst/>
            <a:cxnLst/>
            <a:rect l="l" t="t" r="r" b="b"/>
            <a:pathLst>
              <a:path w="37839" h="40938" extrusionOk="0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6"/>
          <p:cNvSpPr txBox="1">
            <a:spLocks noGrp="1"/>
          </p:cNvSpPr>
          <p:nvPr>
            <p:ph type="title"/>
          </p:nvPr>
        </p:nvSpPr>
        <p:spPr>
          <a:xfrm>
            <a:off x="601075" y="2061450"/>
            <a:ext cx="4066800" cy="12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‘Bid Me Thy Nameth!’</a:t>
            </a:r>
            <a:endParaRPr/>
          </a:p>
        </p:txBody>
      </p:sp>
      <p:sp>
        <p:nvSpPr>
          <p:cNvPr id="431" name="Google Shape;431;p46"/>
          <p:cNvSpPr txBox="1">
            <a:spLocks noGrp="1"/>
          </p:cNvSpPr>
          <p:nvPr>
            <p:ph type="subTitle" idx="1"/>
          </p:nvPr>
        </p:nvSpPr>
        <p:spPr>
          <a:xfrm>
            <a:off x="720000" y="3527205"/>
            <a:ext cx="3411900" cy="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/>
              <a:t>Multiclass classifier that predicts which mineral would most dominantly be found</a:t>
            </a:r>
            <a:endParaRPr sz="1700"/>
          </a:p>
        </p:txBody>
      </p:sp>
      <p:sp>
        <p:nvSpPr>
          <p:cNvPr id="432" name="Google Shape;432;p46"/>
          <p:cNvSpPr txBox="1">
            <a:spLocks noGrp="1"/>
          </p:cNvSpPr>
          <p:nvPr>
            <p:ph type="title" idx="2"/>
          </p:nvPr>
        </p:nvSpPr>
        <p:spPr>
          <a:xfrm>
            <a:off x="720000" y="693205"/>
            <a:ext cx="1356000" cy="11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8"/>
          <p:cNvSpPr/>
          <p:nvPr/>
        </p:nvSpPr>
        <p:spPr>
          <a:xfrm>
            <a:off x="5708375" y="2869050"/>
            <a:ext cx="3002875" cy="2200125"/>
          </a:xfrm>
          <a:prstGeom prst="flowChartProcess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8"/>
          <p:cNvSpPr/>
          <p:nvPr/>
        </p:nvSpPr>
        <p:spPr>
          <a:xfrm>
            <a:off x="5098900" y="2943375"/>
            <a:ext cx="534900" cy="13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9"/>
          <p:cNvPicPr preferRelativeResize="0"/>
          <p:nvPr/>
        </p:nvPicPr>
        <p:blipFill rotWithShape="1">
          <a:blip r:embed="rId3">
            <a:alphaModFix/>
          </a:blip>
          <a:srcRect l="4321" r="4321"/>
          <a:stretch/>
        </p:blipFill>
        <p:spPr>
          <a:xfrm>
            <a:off x="4381975" y="952650"/>
            <a:ext cx="4468451" cy="3236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9"/>
          <p:cNvSpPr/>
          <p:nvPr/>
        </p:nvSpPr>
        <p:spPr>
          <a:xfrm>
            <a:off x="0" y="0"/>
            <a:ext cx="9143732" cy="5143313"/>
          </a:xfrm>
          <a:custGeom>
            <a:avLst/>
            <a:gdLst/>
            <a:ahLst/>
            <a:cxnLst/>
            <a:rect l="l" t="t" r="r" b="b"/>
            <a:pathLst>
              <a:path w="285474" h="160578" extrusionOk="0">
                <a:moveTo>
                  <a:pt x="243873" y="30678"/>
                </a:moveTo>
                <a:cubicBezTo>
                  <a:pt x="250850" y="30678"/>
                  <a:pt x="257158" y="32359"/>
                  <a:pt x="260548" y="37433"/>
                </a:cubicBezTo>
                <a:cubicBezTo>
                  <a:pt x="262279" y="40029"/>
                  <a:pt x="263046" y="43142"/>
                  <a:pt x="263697" y="46193"/>
                </a:cubicBezTo>
                <a:cubicBezTo>
                  <a:pt x="267364" y="63393"/>
                  <a:pt x="270129" y="84705"/>
                  <a:pt x="262716" y="101369"/>
                </a:cubicBezTo>
                <a:cubicBezTo>
                  <a:pt x="256489" y="115366"/>
                  <a:pt x="239271" y="128141"/>
                  <a:pt x="224052" y="129533"/>
                </a:cubicBezTo>
                <a:cubicBezTo>
                  <a:pt x="221425" y="129773"/>
                  <a:pt x="218722" y="129900"/>
                  <a:pt x="215979" y="129900"/>
                </a:cubicBezTo>
                <a:cubicBezTo>
                  <a:pt x="196743" y="129900"/>
                  <a:pt x="175529" y="123699"/>
                  <a:pt x="164825" y="107248"/>
                </a:cubicBezTo>
                <a:cubicBezTo>
                  <a:pt x="161899" y="102752"/>
                  <a:pt x="159758" y="97783"/>
                  <a:pt x="158447" y="92618"/>
                </a:cubicBezTo>
                <a:cubicBezTo>
                  <a:pt x="152987" y="71198"/>
                  <a:pt x="160730" y="51822"/>
                  <a:pt x="182801" y="46077"/>
                </a:cubicBezTo>
                <a:cubicBezTo>
                  <a:pt x="194497" y="43035"/>
                  <a:pt x="205630" y="39252"/>
                  <a:pt x="217156" y="35755"/>
                </a:cubicBezTo>
                <a:cubicBezTo>
                  <a:pt x="223439" y="33850"/>
                  <a:pt x="234288" y="30678"/>
                  <a:pt x="243873" y="30678"/>
                </a:cubicBezTo>
                <a:close/>
                <a:moveTo>
                  <a:pt x="0" y="0"/>
                </a:moveTo>
                <a:lnTo>
                  <a:pt x="0" y="160578"/>
                </a:lnTo>
                <a:lnTo>
                  <a:pt x="285473" y="160578"/>
                </a:lnTo>
                <a:lnTo>
                  <a:pt x="285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9"/>
          <p:cNvSpPr/>
          <p:nvPr/>
        </p:nvSpPr>
        <p:spPr>
          <a:xfrm rot="-5400000">
            <a:off x="4945959" y="519864"/>
            <a:ext cx="3399452" cy="3545620"/>
          </a:xfrm>
          <a:custGeom>
            <a:avLst/>
            <a:gdLst/>
            <a:ahLst/>
            <a:cxnLst/>
            <a:rect l="l" t="t" r="r" b="b"/>
            <a:pathLst>
              <a:path w="56608" h="59042" extrusionOk="0">
                <a:moveTo>
                  <a:pt x="27546" y="1"/>
                </a:moveTo>
                <a:cubicBezTo>
                  <a:pt x="25354" y="1"/>
                  <a:pt x="23063" y="300"/>
                  <a:pt x="20726" y="892"/>
                </a:cubicBezTo>
                <a:cubicBezTo>
                  <a:pt x="17964" y="1599"/>
                  <a:pt x="15317" y="2741"/>
                  <a:pt x="12920" y="4316"/>
                </a:cubicBezTo>
                <a:cubicBezTo>
                  <a:pt x="2900" y="10844"/>
                  <a:pt x="1" y="24676"/>
                  <a:pt x="1028" y="35906"/>
                </a:cubicBezTo>
                <a:cubicBezTo>
                  <a:pt x="1781" y="44032"/>
                  <a:pt x="8583" y="53230"/>
                  <a:pt x="16070" y="56540"/>
                </a:cubicBezTo>
                <a:cubicBezTo>
                  <a:pt x="20162" y="58370"/>
                  <a:pt x="24783" y="59042"/>
                  <a:pt x="29477" y="59042"/>
                </a:cubicBezTo>
                <a:cubicBezTo>
                  <a:pt x="34966" y="59042"/>
                  <a:pt x="40556" y="58123"/>
                  <a:pt x="45515" y="57065"/>
                </a:cubicBezTo>
                <a:cubicBezTo>
                  <a:pt x="47135" y="56722"/>
                  <a:pt x="48801" y="56312"/>
                  <a:pt x="50194" y="55399"/>
                </a:cubicBezTo>
                <a:cubicBezTo>
                  <a:pt x="56608" y="51107"/>
                  <a:pt x="52842" y="38029"/>
                  <a:pt x="51084" y="32231"/>
                </a:cubicBezTo>
                <a:cubicBezTo>
                  <a:pt x="49212" y="26091"/>
                  <a:pt x="47204" y="20134"/>
                  <a:pt x="45560" y="13902"/>
                </a:cubicBezTo>
                <a:cubicBezTo>
                  <a:pt x="43127" y="4531"/>
                  <a:pt x="36083" y="1"/>
                  <a:pt x="27546" y="1"/>
                </a:cubicBez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9"/>
          <p:cNvSpPr/>
          <p:nvPr/>
        </p:nvSpPr>
        <p:spPr>
          <a:xfrm flipH="1">
            <a:off x="-42" y="-16325"/>
            <a:ext cx="2926199" cy="997600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9"/>
          <p:cNvSpPr/>
          <p:nvPr/>
        </p:nvSpPr>
        <p:spPr>
          <a:xfrm rot="-5400000" flipH="1">
            <a:off x="7928445" y="3894682"/>
            <a:ext cx="1281323" cy="1386263"/>
          </a:xfrm>
          <a:custGeom>
            <a:avLst/>
            <a:gdLst/>
            <a:ahLst/>
            <a:cxnLst/>
            <a:rect l="l" t="t" r="r" b="b"/>
            <a:pathLst>
              <a:path w="37839" h="40938" extrusionOk="0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9"/>
          <p:cNvSpPr txBox="1">
            <a:spLocks noGrp="1"/>
          </p:cNvSpPr>
          <p:nvPr>
            <p:ph type="title"/>
          </p:nvPr>
        </p:nvSpPr>
        <p:spPr>
          <a:xfrm>
            <a:off x="720000" y="2092455"/>
            <a:ext cx="3851700" cy="12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‘How Big Art Thee’</a:t>
            </a:r>
            <a:endParaRPr/>
          </a:p>
        </p:txBody>
      </p:sp>
      <p:sp>
        <p:nvSpPr>
          <p:cNvPr id="453" name="Google Shape;453;p49"/>
          <p:cNvSpPr txBox="1">
            <a:spLocks noGrp="1"/>
          </p:cNvSpPr>
          <p:nvPr>
            <p:ph type="subTitle" idx="1"/>
          </p:nvPr>
        </p:nvSpPr>
        <p:spPr>
          <a:xfrm>
            <a:off x="720000" y="3527199"/>
            <a:ext cx="36621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Multiclass Classifier that predicts the type of size of the deposit.</a:t>
            </a:r>
            <a:endParaRPr sz="1900"/>
          </a:p>
        </p:txBody>
      </p:sp>
      <p:sp>
        <p:nvSpPr>
          <p:cNvPr id="454" name="Google Shape;454;p49"/>
          <p:cNvSpPr txBox="1">
            <a:spLocks noGrp="1"/>
          </p:cNvSpPr>
          <p:nvPr>
            <p:ph type="title" idx="2"/>
          </p:nvPr>
        </p:nvSpPr>
        <p:spPr>
          <a:xfrm>
            <a:off x="720000" y="693205"/>
            <a:ext cx="1356000" cy="11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"/>
          <p:cNvSpPr/>
          <p:nvPr/>
        </p:nvSpPr>
        <p:spPr>
          <a:xfrm>
            <a:off x="431100" y="2824475"/>
            <a:ext cx="3002875" cy="2200125"/>
          </a:xfrm>
          <a:prstGeom prst="flowChartProcess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51"/>
          <p:cNvSpPr/>
          <p:nvPr/>
        </p:nvSpPr>
        <p:spPr>
          <a:xfrm>
            <a:off x="133775" y="3419075"/>
            <a:ext cx="534900" cy="13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5"/>
          <p:cNvPicPr preferRelativeResize="0"/>
          <p:nvPr/>
        </p:nvPicPr>
        <p:blipFill rotWithShape="1">
          <a:blip r:embed="rId3">
            <a:alphaModFix/>
          </a:blip>
          <a:srcRect t="4701" b="4701"/>
          <a:stretch/>
        </p:blipFill>
        <p:spPr>
          <a:xfrm>
            <a:off x="0" y="0"/>
            <a:ext cx="55888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5"/>
          <p:cNvSpPr txBox="1">
            <a:spLocks noGrp="1"/>
          </p:cNvSpPr>
          <p:nvPr>
            <p:ph type="title" idx="4294967295"/>
          </p:nvPr>
        </p:nvSpPr>
        <p:spPr>
          <a:xfrm>
            <a:off x="6152750" y="1957800"/>
            <a:ext cx="2459100" cy="6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325,000</a:t>
            </a:r>
            <a:endParaRPr sz="5000"/>
          </a:p>
        </p:txBody>
      </p:sp>
      <p:sp>
        <p:nvSpPr>
          <p:cNvPr id="629" name="Google Shape;629;p55"/>
          <p:cNvSpPr txBox="1">
            <a:spLocks noGrp="1"/>
          </p:cNvSpPr>
          <p:nvPr>
            <p:ph type="subTitle" idx="4294967295"/>
          </p:nvPr>
        </p:nvSpPr>
        <p:spPr>
          <a:xfrm>
            <a:off x="6273950" y="2769000"/>
            <a:ext cx="2259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Total Mineralized Points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6"/>
          <p:cNvSpPr txBox="1">
            <a:spLocks noGrp="1"/>
          </p:cNvSpPr>
          <p:nvPr>
            <p:ph type="title"/>
          </p:nvPr>
        </p:nvSpPr>
        <p:spPr>
          <a:xfrm>
            <a:off x="2120250" y="594685"/>
            <a:ext cx="4903500" cy="79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Generation of Novel Mineralized Locations</a:t>
            </a:r>
            <a:endParaRPr/>
          </a:p>
        </p:txBody>
      </p:sp>
      <p:sp>
        <p:nvSpPr>
          <p:cNvPr id="635" name="Google Shape;635;p56"/>
          <p:cNvSpPr txBox="1"/>
          <p:nvPr/>
        </p:nvSpPr>
        <p:spPr>
          <a:xfrm>
            <a:off x="2577754" y="3791825"/>
            <a:ext cx="19410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Of geophysical features of the generated points</a:t>
            </a:r>
            <a:endParaRPr sz="16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</p:txBody>
      </p:sp>
      <p:sp>
        <p:nvSpPr>
          <p:cNvPr id="636" name="Google Shape;636;p56"/>
          <p:cNvSpPr txBox="1"/>
          <p:nvPr/>
        </p:nvSpPr>
        <p:spPr>
          <a:xfrm>
            <a:off x="398050" y="3791825"/>
            <a:ext cx="22053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of novel points excluding the already dug locations</a:t>
            </a:r>
            <a:endParaRPr sz="16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</p:txBody>
      </p:sp>
      <p:sp>
        <p:nvSpPr>
          <p:cNvPr id="637" name="Google Shape;637;p56"/>
          <p:cNvSpPr txBox="1"/>
          <p:nvPr/>
        </p:nvSpPr>
        <p:spPr>
          <a:xfrm>
            <a:off x="4837800" y="3791813"/>
            <a:ext cx="15159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By the trained models on the sampled data </a:t>
            </a:r>
            <a:endParaRPr sz="16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</p:txBody>
      </p:sp>
      <p:sp>
        <p:nvSpPr>
          <p:cNvPr id="638" name="Google Shape;638;p56"/>
          <p:cNvSpPr txBox="1"/>
          <p:nvPr/>
        </p:nvSpPr>
        <p:spPr>
          <a:xfrm>
            <a:off x="6752550" y="3791825"/>
            <a:ext cx="17814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Analysing and visualising models’ predictions</a:t>
            </a:r>
            <a:endParaRPr sz="16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</p:txBody>
      </p:sp>
      <p:sp>
        <p:nvSpPr>
          <p:cNvPr id="639" name="Google Shape;639;p56"/>
          <p:cNvSpPr txBox="1"/>
          <p:nvPr/>
        </p:nvSpPr>
        <p:spPr>
          <a:xfrm>
            <a:off x="648838" y="3265788"/>
            <a:ext cx="17037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layfair Display"/>
                <a:ea typeface="Playfair Display"/>
                <a:cs typeface="Playfair Display"/>
                <a:sym typeface="Playfair Display"/>
              </a:rPr>
              <a:t>Generation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640" name="Google Shape;640;p56"/>
          <p:cNvCxnSpPr>
            <a:stCxn id="639" idx="0"/>
          </p:cNvCxnSpPr>
          <p:nvPr/>
        </p:nvCxnSpPr>
        <p:spPr>
          <a:xfrm rot="10800000">
            <a:off x="1500688" y="2682588"/>
            <a:ext cx="0" cy="5832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41" name="Google Shape;641;p56"/>
          <p:cNvSpPr txBox="1"/>
          <p:nvPr/>
        </p:nvSpPr>
        <p:spPr>
          <a:xfrm>
            <a:off x="2903988" y="3275838"/>
            <a:ext cx="12885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layfair Display"/>
                <a:ea typeface="Playfair Display"/>
                <a:cs typeface="Playfair Display"/>
                <a:sym typeface="Playfair Display"/>
              </a:rPr>
              <a:t>Sampling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642" name="Google Shape;642;p56"/>
          <p:cNvCxnSpPr/>
          <p:nvPr/>
        </p:nvCxnSpPr>
        <p:spPr>
          <a:xfrm rot="10800000">
            <a:off x="3548238" y="2692626"/>
            <a:ext cx="0" cy="5832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43" name="Google Shape;643;p56"/>
          <p:cNvSpPr txBox="1"/>
          <p:nvPr/>
        </p:nvSpPr>
        <p:spPr>
          <a:xfrm>
            <a:off x="4837800" y="3275850"/>
            <a:ext cx="15159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layfair Display"/>
                <a:ea typeface="Playfair Display"/>
                <a:cs typeface="Playfair Display"/>
                <a:sym typeface="Playfair Display"/>
              </a:rPr>
              <a:t>Predictions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644" name="Google Shape;644;p56"/>
          <p:cNvCxnSpPr/>
          <p:nvPr/>
        </p:nvCxnSpPr>
        <p:spPr>
          <a:xfrm rot="10800000">
            <a:off x="5595750" y="2692626"/>
            <a:ext cx="0" cy="5832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45" name="Google Shape;645;p56"/>
          <p:cNvCxnSpPr/>
          <p:nvPr/>
        </p:nvCxnSpPr>
        <p:spPr>
          <a:xfrm rot="10800000">
            <a:off x="7643250" y="2692626"/>
            <a:ext cx="0" cy="5832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46" name="Google Shape;646;p56"/>
          <p:cNvSpPr txBox="1"/>
          <p:nvPr/>
        </p:nvSpPr>
        <p:spPr>
          <a:xfrm>
            <a:off x="6999000" y="3275838"/>
            <a:ext cx="12885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layfair Display"/>
                <a:ea typeface="Playfair Display"/>
                <a:cs typeface="Playfair Display"/>
                <a:sym typeface="Playfair Display"/>
              </a:rPr>
              <a:t>Analysis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7" name="Google Shape;647;p56"/>
          <p:cNvSpPr/>
          <p:nvPr/>
        </p:nvSpPr>
        <p:spPr>
          <a:xfrm>
            <a:off x="7285753" y="1935167"/>
            <a:ext cx="714922" cy="621597"/>
          </a:xfrm>
          <a:custGeom>
            <a:avLst/>
            <a:gdLst/>
            <a:ahLst/>
            <a:cxnLst/>
            <a:rect l="l" t="t" r="r" b="b"/>
            <a:pathLst>
              <a:path w="76238" h="66286" extrusionOk="0">
                <a:moveTo>
                  <a:pt x="40846" y="0"/>
                </a:moveTo>
                <a:cubicBezTo>
                  <a:pt x="36387" y="0"/>
                  <a:pt x="31933" y="668"/>
                  <a:pt x="27688" y="2013"/>
                </a:cubicBezTo>
                <a:cubicBezTo>
                  <a:pt x="19197" y="4706"/>
                  <a:pt x="11208" y="10162"/>
                  <a:pt x="5958" y="17374"/>
                </a:cubicBezTo>
                <a:cubicBezTo>
                  <a:pt x="1" y="25592"/>
                  <a:pt x="3265" y="37643"/>
                  <a:pt x="6483" y="46317"/>
                </a:cubicBezTo>
                <a:cubicBezTo>
                  <a:pt x="8880" y="52754"/>
                  <a:pt x="12121" y="59350"/>
                  <a:pt x="17964" y="62956"/>
                </a:cubicBezTo>
                <a:cubicBezTo>
                  <a:pt x="22263" y="65594"/>
                  <a:pt x="27432" y="66285"/>
                  <a:pt x="32489" y="66285"/>
                </a:cubicBezTo>
                <a:cubicBezTo>
                  <a:pt x="32990" y="66285"/>
                  <a:pt x="33490" y="66278"/>
                  <a:pt x="33988" y="66266"/>
                </a:cubicBezTo>
                <a:cubicBezTo>
                  <a:pt x="43300" y="66038"/>
                  <a:pt x="52590" y="64075"/>
                  <a:pt x="61195" y="60491"/>
                </a:cubicBezTo>
                <a:cubicBezTo>
                  <a:pt x="65806" y="58597"/>
                  <a:pt x="70417" y="56040"/>
                  <a:pt x="73064" y="51818"/>
                </a:cubicBezTo>
                <a:cubicBezTo>
                  <a:pt x="75758" y="47572"/>
                  <a:pt x="76032" y="42300"/>
                  <a:pt x="76123" y="37278"/>
                </a:cubicBezTo>
                <a:cubicBezTo>
                  <a:pt x="76237" y="29654"/>
                  <a:pt x="75986" y="21620"/>
                  <a:pt x="72106" y="15046"/>
                </a:cubicBezTo>
                <a:cubicBezTo>
                  <a:pt x="68842" y="9500"/>
                  <a:pt x="63250" y="5574"/>
                  <a:pt x="57269" y="3154"/>
                </a:cubicBezTo>
                <a:cubicBezTo>
                  <a:pt x="56014" y="2652"/>
                  <a:pt x="54713" y="2196"/>
                  <a:pt x="53412" y="1808"/>
                </a:cubicBezTo>
                <a:cubicBezTo>
                  <a:pt x="49338" y="605"/>
                  <a:pt x="45090" y="0"/>
                  <a:pt x="4084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56"/>
          <p:cNvSpPr/>
          <p:nvPr/>
        </p:nvSpPr>
        <p:spPr>
          <a:xfrm>
            <a:off x="5238257" y="1935152"/>
            <a:ext cx="714922" cy="621597"/>
          </a:xfrm>
          <a:custGeom>
            <a:avLst/>
            <a:gdLst/>
            <a:ahLst/>
            <a:cxnLst/>
            <a:rect l="l" t="t" r="r" b="b"/>
            <a:pathLst>
              <a:path w="76238" h="66286" extrusionOk="0">
                <a:moveTo>
                  <a:pt x="40846" y="0"/>
                </a:moveTo>
                <a:cubicBezTo>
                  <a:pt x="36387" y="0"/>
                  <a:pt x="31933" y="668"/>
                  <a:pt x="27688" y="2013"/>
                </a:cubicBezTo>
                <a:cubicBezTo>
                  <a:pt x="19197" y="4706"/>
                  <a:pt x="11208" y="10162"/>
                  <a:pt x="5958" y="17374"/>
                </a:cubicBezTo>
                <a:cubicBezTo>
                  <a:pt x="1" y="25592"/>
                  <a:pt x="3265" y="37643"/>
                  <a:pt x="6483" y="46317"/>
                </a:cubicBezTo>
                <a:cubicBezTo>
                  <a:pt x="8880" y="52754"/>
                  <a:pt x="12121" y="59350"/>
                  <a:pt x="17964" y="62956"/>
                </a:cubicBezTo>
                <a:cubicBezTo>
                  <a:pt x="22263" y="65594"/>
                  <a:pt x="27432" y="66285"/>
                  <a:pt x="32489" y="66285"/>
                </a:cubicBezTo>
                <a:cubicBezTo>
                  <a:pt x="32990" y="66285"/>
                  <a:pt x="33490" y="66278"/>
                  <a:pt x="33988" y="66266"/>
                </a:cubicBezTo>
                <a:cubicBezTo>
                  <a:pt x="43300" y="66038"/>
                  <a:pt x="52590" y="64075"/>
                  <a:pt x="61195" y="60491"/>
                </a:cubicBezTo>
                <a:cubicBezTo>
                  <a:pt x="65806" y="58597"/>
                  <a:pt x="70417" y="56040"/>
                  <a:pt x="73064" y="51818"/>
                </a:cubicBezTo>
                <a:cubicBezTo>
                  <a:pt x="75758" y="47572"/>
                  <a:pt x="76032" y="42300"/>
                  <a:pt x="76123" y="37278"/>
                </a:cubicBezTo>
                <a:cubicBezTo>
                  <a:pt x="76237" y="29654"/>
                  <a:pt x="75986" y="21620"/>
                  <a:pt x="72106" y="15046"/>
                </a:cubicBezTo>
                <a:cubicBezTo>
                  <a:pt x="68842" y="9500"/>
                  <a:pt x="63250" y="5574"/>
                  <a:pt x="57269" y="3154"/>
                </a:cubicBezTo>
                <a:cubicBezTo>
                  <a:pt x="56014" y="2652"/>
                  <a:pt x="54713" y="2196"/>
                  <a:pt x="53412" y="1808"/>
                </a:cubicBezTo>
                <a:cubicBezTo>
                  <a:pt x="49338" y="605"/>
                  <a:pt x="45090" y="0"/>
                  <a:pt x="4084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56"/>
          <p:cNvSpPr txBox="1"/>
          <p:nvPr/>
        </p:nvSpPr>
        <p:spPr>
          <a:xfrm>
            <a:off x="2294219" y="2017376"/>
            <a:ext cx="3189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Sahitya"/>
                <a:ea typeface="Sahitya"/>
                <a:cs typeface="Sahitya"/>
                <a:sym typeface="Sahitya"/>
              </a:rPr>
              <a:t>&gt;</a:t>
            </a:r>
            <a:endParaRPr sz="1500">
              <a:solidFill>
                <a:schemeClr val="accent5"/>
              </a:solidFill>
              <a:latin typeface="Sahitya"/>
              <a:ea typeface="Sahitya"/>
              <a:cs typeface="Sahitya"/>
              <a:sym typeface="Sahitya"/>
            </a:endParaRPr>
          </a:p>
        </p:txBody>
      </p:sp>
      <p:sp>
        <p:nvSpPr>
          <p:cNvPr id="650" name="Google Shape;650;p56"/>
          <p:cNvSpPr txBox="1"/>
          <p:nvPr/>
        </p:nvSpPr>
        <p:spPr>
          <a:xfrm>
            <a:off x="4412506" y="2017376"/>
            <a:ext cx="3189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Sahitya"/>
                <a:ea typeface="Sahitya"/>
                <a:cs typeface="Sahitya"/>
                <a:sym typeface="Sahitya"/>
              </a:rPr>
              <a:t>&gt;</a:t>
            </a:r>
            <a:endParaRPr sz="1500">
              <a:solidFill>
                <a:schemeClr val="accent5"/>
              </a:solidFill>
              <a:latin typeface="Sahitya"/>
              <a:ea typeface="Sahitya"/>
              <a:cs typeface="Sahitya"/>
              <a:sym typeface="Sahitya"/>
            </a:endParaRPr>
          </a:p>
        </p:txBody>
      </p:sp>
      <p:sp>
        <p:nvSpPr>
          <p:cNvPr id="651" name="Google Shape;651;p56"/>
          <p:cNvSpPr txBox="1"/>
          <p:nvPr/>
        </p:nvSpPr>
        <p:spPr>
          <a:xfrm>
            <a:off x="6460019" y="2017376"/>
            <a:ext cx="3189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Sahitya"/>
                <a:ea typeface="Sahitya"/>
                <a:cs typeface="Sahitya"/>
                <a:sym typeface="Sahitya"/>
              </a:rPr>
              <a:t>&gt;</a:t>
            </a:r>
            <a:endParaRPr sz="1500">
              <a:solidFill>
                <a:schemeClr val="accent5"/>
              </a:solidFill>
              <a:latin typeface="Sahitya"/>
              <a:ea typeface="Sahitya"/>
              <a:cs typeface="Sahitya"/>
              <a:sym typeface="Sahitya"/>
            </a:endParaRPr>
          </a:p>
        </p:txBody>
      </p:sp>
      <p:sp>
        <p:nvSpPr>
          <p:cNvPr id="652" name="Google Shape;652;p56"/>
          <p:cNvSpPr/>
          <p:nvPr/>
        </p:nvSpPr>
        <p:spPr>
          <a:xfrm>
            <a:off x="3190742" y="1935172"/>
            <a:ext cx="714922" cy="621597"/>
          </a:xfrm>
          <a:custGeom>
            <a:avLst/>
            <a:gdLst/>
            <a:ahLst/>
            <a:cxnLst/>
            <a:rect l="l" t="t" r="r" b="b"/>
            <a:pathLst>
              <a:path w="76238" h="66286" extrusionOk="0">
                <a:moveTo>
                  <a:pt x="40846" y="0"/>
                </a:moveTo>
                <a:cubicBezTo>
                  <a:pt x="36387" y="0"/>
                  <a:pt x="31933" y="668"/>
                  <a:pt x="27688" y="2013"/>
                </a:cubicBezTo>
                <a:cubicBezTo>
                  <a:pt x="19197" y="4706"/>
                  <a:pt x="11208" y="10162"/>
                  <a:pt x="5958" y="17374"/>
                </a:cubicBezTo>
                <a:cubicBezTo>
                  <a:pt x="1" y="25592"/>
                  <a:pt x="3265" y="37643"/>
                  <a:pt x="6483" y="46317"/>
                </a:cubicBezTo>
                <a:cubicBezTo>
                  <a:pt x="8880" y="52754"/>
                  <a:pt x="12121" y="59350"/>
                  <a:pt x="17964" y="62956"/>
                </a:cubicBezTo>
                <a:cubicBezTo>
                  <a:pt x="22263" y="65594"/>
                  <a:pt x="27432" y="66285"/>
                  <a:pt x="32489" y="66285"/>
                </a:cubicBezTo>
                <a:cubicBezTo>
                  <a:pt x="32990" y="66285"/>
                  <a:pt x="33490" y="66278"/>
                  <a:pt x="33988" y="66266"/>
                </a:cubicBezTo>
                <a:cubicBezTo>
                  <a:pt x="43300" y="66038"/>
                  <a:pt x="52590" y="64075"/>
                  <a:pt x="61195" y="60491"/>
                </a:cubicBezTo>
                <a:cubicBezTo>
                  <a:pt x="65806" y="58597"/>
                  <a:pt x="70417" y="56040"/>
                  <a:pt x="73064" y="51818"/>
                </a:cubicBezTo>
                <a:cubicBezTo>
                  <a:pt x="75758" y="47572"/>
                  <a:pt x="76032" y="42300"/>
                  <a:pt x="76123" y="37278"/>
                </a:cubicBezTo>
                <a:cubicBezTo>
                  <a:pt x="76237" y="29654"/>
                  <a:pt x="75986" y="21620"/>
                  <a:pt x="72106" y="15046"/>
                </a:cubicBezTo>
                <a:cubicBezTo>
                  <a:pt x="68842" y="9500"/>
                  <a:pt x="63250" y="5574"/>
                  <a:pt x="57269" y="3154"/>
                </a:cubicBezTo>
                <a:cubicBezTo>
                  <a:pt x="56014" y="2652"/>
                  <a:pt x="54713" y="2196"/>
                  <a:pt x="53412" y="1808"/>
                </a:cubicBezTo>
                <a:cubicBezTo>
                  <a:pt x="49338" y="605"/>
                  <a:pt x="45090" y="0"/>
                  <a:pt x="4084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6"/>
          <p:cNvSpPr/>
          <p:nvPr/>
        </p:nvSpPr>
        <p:spPr>
          <a:xfrm>
            <a:off x="1143229" y="1935152"/>
            <a:ext cx="714922" cy="621597"/>
          </a:xfrm>
          <a:custGeom>
            <a:avLst/>
            <a:gdLst/>
            <a:ahLst/>
            <a:cxnLst/>
            <a:rect l="l" t="t" r="r" b="b"/>
            <a:pathLst>
              <a:path w="76238" h="66286" extrusionOk="0">
                <a:moveTo>
                  <a:pt x="40846" y="0"/>
                </a:moveTo>
                <a:cubicBezTo>
                  <a:pt x="36387" y="0"/>
                  <a:pt x="31933" y="668"/>
                  <a:pt x="27688" y="2013"/>
                </a:cubicBezTo>
                <a:cubicBezTo>
                  <a:pt x="19197" y="4706"/>
                  <a:pt x="11208" y="10162"/>
                  <a:pt x="5958" y="17374"/>
                </a:cubicBezTo>
                <a:cubicBezTo>
                  <a:pt x="1" y="25592"/>
                  <a:pt x="3265" y="37643"/>
                  <a:pt x="6483" y="46317"/>
                </a:cubicBezTo>
                <a:cubicBezTo>
                  <a:pt x="8880" y="52754"/>
                  <a:pt x="12121" y="59350"/>
                  <a:pt x="17964" y="62956"/>
                </a:cubicBezTo>
                <a:cubicBezTo>
                  <a:pt x="22263" y="65594"/>
                  <a:pt x="27432" y="66285"/>
                  <a:pt x="32489" y="66285"/>
                </a:cubicBezTo>
                <a:cubicBezTo>
                  <a:pt x="32990" y="66285"/>
                  <a:pt x="33490" y="66278"/>
                  <a:pt x="33988" y="66266"/>
                </a:cubicBezTo>
                <a:cubicBezTo>
                  <a:pt x="43300" y="66038"/>
                  <a:pt x="52590" y="64075"/>
                  <a:pt x="61195" y="60491"/>
                </a:cubicBezTo>
                <a:cubicBezTo>
                  <a:pt x="65806" y="58597"/>
                  <a:pt x="70417" y="56040"/>
                  <a:pt x="73064" y="51818"/>
                </a:cubicBezTo>
                <a:cubicBezTo>
                  <a:pt x="75758" y="47572"/>
                  <a:pt x="76032" y="42300"/>
                  <a:pt x="76123" y="37278"/>
                </a:cubicBezTo>
                <a:cubicBezTo>
                  <a:pt x="76237" y="29654"/>
                  <a:pt x="75986" y="21620"/>
                  <a:pt x="72106" y="15046"/>
                </a:cubicBezTo>
                <a:cubicBezTo>
                  <a:pt x="68842" y="9500"/>
                  <a:pt x="63250" y="5574"/>
                  <a:pt x="57269" y="3154"/>
                </a:cubicBezTo>
                <a:cubicBezTo>
                  <a:pt x="56014" y="2652"/>
                  <a:pt x="54713" y="2196"/>
                  <a:pt x="53412" y="1808"/>
                </a:cubicBezTo>
                <a:cubicBezTo>
                  <a:pt x="49338" y="605"/>
                  <a:pt x="45090" y="0"/>
                  <a:pt x="4084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4" name="Google Shape;654;p56"/>
          <p:cNvGrpSpPr/>
          <p:nvPr/>
        </p:nvGrpSpPr>
        <p:grpSpPr>
          <a:xfrm>
            <a:off x="1316237" y="2026455"/>
            <a:ext cx="368243" cy="411493"/>
            <a:chOff x="5382826" y="4027197"/>
            <a:chExt cx="268967" cy="250422"/>
          </a:xfrm>
        </p:grpSpPr>
        <p:grpSp>
          <p:nvGrpSpPr>
            <p:cNvPr id="655" name="Google Shape;655;p56"/>
            <p:cNvGrpSpPr/>
            <p:nvPr/>
          </p:nvGrpSpPr>
          <p:grpSpPr>
            <a:xfrm>
              <a:off x="5405280" y="4042510"/>
              <a:ext cx="237570" cy="218647"/>
              <a:chOff x="5405280" y="4042510"/>
              <a:chExt cx="237570" cy="218647"/>
            </a:xfrm>
          </p:grpSpPr>
          <p:sp>
            <p:nvSpPr>
              <p:cNvPr id="656" name="Google Shape;656;p56"/>
              <p:cNvSpPr/>
              <p:nvPr/>
            </p:nvSpPr>
            <p:spPr>
              <a:xfrm>
                <a:off x="5405280" y="4042510"/>
                <a:ext cx="144999" cy="173832"/>
              </a:xfrm>
              <a:custGeom>
                <a:avLst/>
                <a:gdLst/>
                <a:ahLst/>
                <a:cxnLst/>
                <a:rect l="l" t="t" r="r" b="b"/>
                <a:pathLst>
                  <a:path w="18436" h="22102" fill="none" extrusionOk="0">
                    <a:moveTo>
                      <a:pt x="0" y="12037"/>
                    </a:moveTo>
                    <a:cubicBezTo>
                      <a:pt x="702" y="12073"/>
                      <a:pt x="12302" y="22101"/>
                      <a:pt x="12302" y="22101"/>
                    </a:cubicBezTo>
                    <a:lnTo>
                      <a:pt x="11819" y="13005"/>
                    </a:lnTo>
                    <a:lnTo>
                      <a:pt x="18435" y="1"/>
                    </a:lnTo>
                    <a:lnTo>
                      <a:pt x="0" y="12521"/>
                    </a:lnTo>
                  </a:path>
                </a:pathLst>
              </a:custGeom>
              <a:solidFill>
                <a:srgbClr val="000000"/>
              </a:solidFill>
              <a:ln w="1825" cap="flat" cmpd="sng">
                <a:solidFill>
                  <a:srgbClr val="43434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56"/>
              <p:cNvSpPr/>
              <p:nvPr/>
            </p:nvSpPr>
            <p:spPr>
              <a:xfrm>
                <a:off x="5502036" y="4125093"/>
                <a:ext cx="134350" cy="135585"/>
              </a:xfrm>
              <a:custGeom>
                <a:avLst/>
                <a:gdLst/>
                <a:ahLst/>
                <a:cxnLst/>
                <a:rect l="l" t="t" r="r" b="b"/>
                <a:pathLst>
                  <a:path w="17082" h="17239" fill="none" extrusionOk="0">
                    <a:moveTo>
                      <a:pt x="13513" y="17239"/>
                    </a:moveTo>
                    <a:lnTo>
                      <a:pt x="12690" y="8614"/>
                    </a:lnTo>
                    <a:lnTo>
                      <a:pt x="17081" y="1"/>
                    </a:lnTo>
                    <a:lnTo>
                      <a:pt x="0" y="2021"/>
                    </a:lnTo>
                    <a:close/>
                  </a:path>
                </a:pathLst>
              </a:custGeom>
              <a:solidFill>
                <a:srgbClr val="000000"/>
              </a:solidFill>
              <a:ln w="1825" cap="flat" cmpd="sng">
                <a:solidFill>
                  <a:srgbClr val="43434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56"/>
              <p:cNvSpPr/>
              <p:nvPr/>
            </p:nvSpPr>
            <p:spPr>
              <a:xfrm>
                <a:off x="5543704" y="4042990"/>
                <a:ext cx="99146" cy="81639"/>
              </a:xfrm>
              <a:custGeom>
                <a:avLst/>
                <a:gdLst/>
                <a:ahLst/>
                <a:cxnLst/>
                <a:rect l="l" t="t" r="r" b="b"/>
                <a:pathLst>
                  <a:path w="12606" h="10380" fill="none" extrusionOk="0">
                    <a:moveTo>
                      <a:pt x="1" y="0"/>
                    </a:moveTo>
                    <a:lnTo>
                      <a:pt x="12606" y="10379"/>
                    </a:lnTo>
                  </a:path>
                </a:pathLst>
              </a:custGeom>
              <a:solidFill>
                <a:srgbClr val="000000"/>
              </a:solidFill>
              <a:ln w="1825" cap="flat" cmpd="sng">
                <a:solidFill>
                  <a:srgbClr val="43434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56"/>
              <p:cNvSpPr/>
              <p:nvPr/>
            </p:nvSpPr>
            <p:spPr>
              <a:xfrm>
                <a:off x="5501941" y="4140980"/>
                <a:ext cx="103708" cy="51862"/>
              </a:xfrm>
              <a:custGeom>
                <a:avLst/>
                <a:gdLst/>
                <a:ahLst/>
                <a:cxnLst/>
                <a:rect l="l" t="t" r="r" b="b"/>
                <a:pathLst>
                  <a:path w="13186" h="6594" fill="none" extrusionOk="0">
                    <a:moveTo>
                      <a:pt x="13186" y="6594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 w="1825" cap="flat" cmpd="sng">
                <a:solidFill>
                  <a:srgbClr val="43434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56"/>
              <p:cNvSpPr/>
              <p:nvPr/>
            </p:nvSpPr>
            <p:spPr>
              <a:xfrm>
                <a:off x="5495854" y="4211010"/>
                <a:ext cx="105989" cy="50147"/>
              </a:xfrm>
              <a:custGeom>
                <a:avLst/>
                <a:gdLst/>
                <a:ahLst/>
                <a:cxnLst/>
                <a:rect l="l" t="t" r="r" b="b"/>
                <a:pathLst>
                  <a:path w="13476" h="6376" fill="none" extrusionOk="0">
                    <a:moveTo>
                      <a:pt x="0" y="0"/>
                    </a:moveTo>
                    <a:lnTo>
                      <a:pt x="13476" y="6375"/>
                    </a:lnTo>
                  </a:path>
                </a:pathLst>
              </a:custGeom>
              <a:solidFill>
                <a:srgbClr val="000000"/>
              </a:solidFill>
              <a:ln w="1825" cap="flat" cmpd="sng">
                <a:solidFill>
                  <a:srgbClr val="43434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56"/>
              <p:cNvSpPr/>
              <p:nvPr/>
            </p:nvSpPr>
            <p:spPr>
              <a:xfrm>
                <a:off x="5405280" y="4134420"/>
                <a:ext cx="96669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12291" h="835" fill="none" extrusionOk="0">
                    <a:moveTo>
                      <a:pt x="12290" y="835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1825" cap="flat" cmpd="sng">
                <a:solidFill>
                  <a:srgbClr val="43434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56"/>
            <p:cNvGrpSpPr/>
            <p:nvPr/>
          </p:nvGrpSpPr>
          <p:grpSpPr>
            <a:xfrm>
              <a:off x="5382826" y="4125549"/>
              <a:ext cx="37776" cy="32380"/>
              <a:chOff x="5382826" y="4125549"/>
              <a:chExt cx="37776" cy="32380"/>
            </a:xfrm>
          </p:grpSpPr>
          <p:sp>
            <p:nvSpPr>
              <p:cNvPr id="663" name="Google Shape;663;p56"/>
              <p:cNvSpPr/>
              <p:nvPr/>
            </p:nvSpPr>
            <p:spPr>
              <a:xfrm>
                <a:off x="5382826" y="4125549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4" y="0"/>
                    </a:moveTo>
                    <a:cubicBezTo>
                      <a:pt x="2229" y="0"/>
                      <a:pt x="1714" y="188"/>
                      <a:pt x="1295" y="608"/>
                    </a:cubicBezTo>
                    <a:cubicBezTo>
                      <a:pt x="0" y="1902"/>
                      <a:pt x="907" y="4116"/>
                      <a:pt x="2746" y="4116"/>
                    </a:cubicBezTo>
                    <a:cubicBezTo>
                      <a:pt x="3871" y="4116"/>
                      <a:pt x="4790" y="3197"/>
                      <a:pt x="4803" y="2060"/>
                    </a:cubicBezTo>
                    <a:cubicBezTo>
                      <a:pt x="4794" y="817"/>
                      <a:pt x="3787" y="0"/>
                      <a:pt x="27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56"/>
              <p:cNvSpPr/>
              <p:nvPr/>
            </p:nvSpPr>
            <p:spPr>
              <a:xfrm>
                <a:off x="5395669" y="4135176"/>
                <a:ext cx="15227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665;p56"/>
            <p:cNvGrpSpPr/>
            <p:nvPr/>
          </p:nvGrpSpPr>
          <p:grpSpPr>
            <a:xfrm>
              <a:off x="5475680" y="4195587"/>
              <a:ext cx="37783" cy="32364"/>
              <a:chOff x="5475680" y="4195587"/>
              <a:chExt cx="37783" cy="32364"/>
            </a:xfrm>
          </p:grpSpPr>
          <p:sp>
            <p:nvSpPr>
              <p:cNvPr id="666" name="Google Shape;666;p56"/>
              <p:cNvSpPr/>
              <p:nvPr/>
            </p:nvSpPr>
            <p:spPr>
              <a:xfrm>
                <a:off x="5475680" y="4195587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1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56"/>
              <p:cNvSpPr/>
              <p:nvPr/>
            </p:nvSpPr>
            <p:spPr>
              <a:xfrm>
                <a:off x="5488523" y="4205300"/>
                <a:ext cx="15329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8" extrusionOk="0">
                    <a:moveTo>
                      <a:pt x="1114" y="0"/>
                    </a:moveTo>
                    <a:cubicBezTo>
                      <a:pt x="376" y="0"/>
                      <a:pt x="1" y="883"/>
                      <a:pt x="533" y="1416"/>
                    </a:cubicBezTo>
                    <a:cubicBezTo>
                      <a:pt x="700" y="1583"/>
                      <a:pt x="905" y="1657"/>
                      <a:pt x="1106" y="1657"/>
                    </a:cubicBezTo>
                    <a:cubicBezTo>
                      <a:pt x="1531" y="1657"/>
                      <a:pt x="1940" y="1324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8" name="Google Shape;668;p56"/>
            <p:cNvGrpSpPr/>
            <p:nvPr/>
          </p:nvGrpSpPr>
          <p:grpSpPr>
            <a:xfrm>
              <a:off x="5532575" y="4027197"/>
              <a:ext cx="33308" cy="32262"/>
              <a:chOff x="5532575" y="4027197"/>
              <a:chExt cx="33308" cy="32262"/>
            </a:xfrm>
          </p:grpSpPr>
          <p:sp>
            <p:nvSpPr>
              <p:cNvPr id="669" name="Google Shape;669;p56"/>
              <p:cNvSpPr/>
              <p:nvPr/>
            </p:nvSpPr>
            <p:spPr>
              <a:xfrm>
                <a:off x="5532575" y="4027197"/>
                <a:ext cx="33308" cy="32262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4102" extrusionOk="0">
                    <a:moveTo>
                      <a:pt x="1984" y="0"/>
                    </a:moveTo>
                    <a:cubicBezTo>
                      <a:pt x="871" y="49"/>
                      <a:pt x="0" y="1004"/>
                      <a:pt x="37" y="2117"/>
                    </a:cubicBezTo>
                    <a:cubicBezTo>
                      <a:pt x="73" y="3227"/>
                      <a:pt x="980" y="4101"/>
                      <a:pt x="2084" y="4101"/>
                    </a:cubicBezTo>
                    <a:cubicBezTo>
                      <a:pt x="2099" y="4101"/>
                      <a:pt x="2114" y="4101"/>
                      <a:pt x="2130" y="4101"/>
                    </a:cubicBezTo>
                    <a:lnTo>
                      <a:pt x="2275" y="4101"/>
                    </a:lnTo>
                    <a:cubicBezTo>
                      <a:pt x="3375" y="4028"/>
                      <a:pt x="4234" y="3085"/>
                      <a:pt x="4186" y="1984"/>
                    </a:cubicBezTo>
                    <a:cubicBezTo>
                      <a:pt x="4150" y="871"/>
                      <a:pt x="3242" y="0"/>
                      <a:pt x="21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56"/>
              <p:cNvSpPr/>
              <p:nvPr/>
            </p:nvSpPr>
            <p:spPr>
              <a:xfrm>
                <a:off x="5540661" y="4036792"/>
                <a:ext cx="15502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1661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50"/>
                      <a:pt x="1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8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1" name="Google Shape;671;p56"/>
            <p:cNvGrpSpPr/>
            <p:nvPr/>
          </p:nvGrpSpPr>
          <p:grpSpPr>
            <a:xfrm>
              <a:off x="5590706" y="4245348"/>
              <a:ext cx="33497" cy="32270"/>
              <a:chOff x="5590706" y="4245348"/>
              <a:chExt cx="33497" cy="32270"/>
            </a:xfrm>
          </p:grpSpPr>
          <p:sp>
            <p:nvSpPr>
              <p:cNvPr id="672" name="Google Shape;672;p56"/>
              <p:cNvSpPr/>
              <p:nvPr/>
            </p:nvSpPr>
            <p:spPr>
              <a:xfrm>
                <a:off x="5590706" y="4245348"/>
                <a:ext cx="33497" cy="322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4103" extrusionOk="0">
                    <a:moveTo>
                      <a:pt x="2175" y="0"/>
                    </a:moveTo>
                    <a:cubicBezTo>
                      <a:pt x="2160" y="0"/>
                      <a:pt x="2145" y="1"/>
                      <a:pt x="2130" y="1"/>
                    </a:cubicBezTo>
                    <a:lnTo>
                      <a:pt x="1984" y="1"/>
                    </a:lnTo>
                    <a:cubicBezTo>
                      <a:pt x="872" y="49"/>
                      <a:pt x="1" y="993"/>
                      <a:pt x="37" y="2118"/>
                    </a:cubicBezTo>
                    <a:cubicBezTo>
                      <a:pt x="73" y="3228"/>
                      <a:pt x="980" y="4102"/>
                      <a:pt x="2085" y="4102"/>
                    </a:cubicBezTo>
                    <a:cubicBezTo>
                      <a:pt x="2100" y="4102"/>
                      <a:pt x="2115" y="4102"/>
                      <a:pt x="2130" y="4102"/>
                    </a:cubicBezTo>
                    <a:lnTo>
                      <a:pt x="2275" y="4102"/>
                    </a:lnTo>
                    <a:cubicBezTo>
                      <a:pt x="3388" y="4041"/>
                      <a:pt x="4259" y="3098"/>
                      <a:pt x="4222" y="1985"/>
                    </a:cubicBezTo>
                    <a:cubicBezTo>
                      <a:pt x="4175" y="875"/>
                      <a:pt x="3279" y="0"/>
                      <a:pt x="21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56"/>
              <p:cNvSpPr/>
              <p:nvPr/>
            </p:nvSpPr>
            <p:spPr>
              <a:xfrm>
                <a:off x="5598791" y="4254944"/>
                <a:ext cx="1540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659" extrusionOk="0">
                    <a:moveTo>
                      <a:pt x="1106" y="0"/>
                    </a:moveTo>
                    <a:cubicBezTo>
                      <a:pt x="1085" y="0"/>
                      <a:pt x="1063" y="1"/>
                      <a:pt x="1041" y="3"/>
                    </a:cubicBezTo>
                    <a:cubicBezTo>
                      <a:pt x="303" y="51"/>
                      <a:pt x="1" y="970"/>
                      <a:pt x="557" y="1454"/>
                    </a:cubicBezTo>
                    <a:cubicBezTo>
                      <a:pt x="720" y="1596"/>
                      <a:pt x="909" y="1659"/>
                      <a:pt x="1093" y="1659"/>
                    </a:cubicBezTo>
                    <a:cubicBezTo>
                      <a:pt x="1538" y="1659"/>
                      <a:pt x="1958" y="1290"/>
                      <a:pt x="1924" y="777"/>
                    </a:cubicBezTo>
                    <a:cubicBezTo>
                      <a:pt x="1901" y="339"/>
                      <a:pt x="1538" y="0"/>
                      <a:pt x="11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4" name="Google Shape;674;p56"/>
            <p:cNvGrpSpPr/>
            <p:nvPr/>
          </p:nvGrpSpPr>
          <p:grpSpPr>
            <a:xfrm>
              <a:off x="5618681" y="4109677"/>
              <a:ext cx="33112" cy="32357"/>
              <a:chOff x="5618681" y="4109677"/>
              <a:chExt cx="33112" cy="32357"/>
            </a:xfrm>
          </p:grpSpPr>
          <p:sp>
            <p:nvSpPr>
              <p:cNvPr id="675" name="Google Shape;675;p56"/>
              <p:cNvSpPr/>
              <p:nvPr/>
            </p:nvSpPr>
            <p:spPr>
              <a:xfrm>
                <a:off x="5618681" y="4109677"/>
                <a:ext cx="33112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4114" extrusionOk="0">
                    <a:moveTo>
                      <a:pt x="1984" y="1"/>
                    </a:moveTo>
                    <a:cubicBezTo>
                      <a:pt x="871" y="61"/>
                      <a:pt x="0" y="1005"/>
                      <a:pt x="36" y="2130"/>
                    </a:cubicBezTo>
                    <a:cubicBezTo>
                      <a:pt x="84" y="3235"/>
                      <a:pt x="992" y="4114"/>
                      <a:pt x="2106" y="4114"/>
                    </a:cubicBezTo>
                    <a:cubicBezTo>
                      <a:pt x="2114" y="4114"/>
                      <a:pt x="2121" y="4114"/>
                      <a:pt x="2129" y="4114"/>
                    </a:cubicBezTo>
                    <a:lnTo>
                      <a:pt x="2274" y="4114"/>
                    </a:lnTo>
                    <a:cubicBezTo>
                      <a:pt x="3375" y="4029"/>
                      <a:pt x="4210" y="3086"/>
                      <a:pt x="4173" y="1985"/>
                    </a:cubicBezTo>
                    <a:cubicBezTo>
                      <a:pt x="4137" y="884"/>
                      <a:pt x="3230" y="13"/>
                      <a:pt x="21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56"/>
              <p:cNvSpPr/>
              <p:nvPr/>
            </p:nvSpPr>
            <p:spPr>
              <a:xfrm>
                <a:off x="5626767" y="4119280"/>
                <a:ext cx="15494" cy="13056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660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62"/>
                      <a:pt x="0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7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7" name="Google Shape;677;p56"/>
            <p:cNvGrpSpPr/>
            <p:nvPr/>
          </p:nvGrpSpPr>
          <p:grpSpPr>
            <a:xfrm>
              <a:off x="5479298" y="4128262"/>
              <a:ext cx="31405" cy="26906"/>
              <a:chOff x="5479298" y="4128262"/>
              <a:chExt cx="31405" cy="26906"/>
            </a:xfrm>
          </p:grpSpPr>
          <p:sp>
            <p:nvSpPr>
              <p:cNvPr id="678" name="Google Shape;678;p56"/>
              <p:cNvSpPr/>
              <p:nvPr/>
            </p:nvSpPr>
            <p:spPr>
              <a:xfrm>
                <a:off x="5479298" y="4128262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56"/>
              <p:cNvSpPr/>
              <p:nvPr/>
            </p:nvSpPr>
            <p:spPr>
              <a:xfrm>
                <a:off x="5493471" y="413793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8" y="1"/>
                      <a:pt x="1" y="218"/>
                      <a:pt x="1" y="485"/>
                    </a:cubicBezTo>
                    <a:cubicBezTo>
                      <a:pt x="1" y="751"/>
                      <a:pt x="218" y="968"/>
                      <a:pt x="485" y="968"/>
                    </a:cubicBezTo>
                    <a:cubicBezTo>
                      <a:pt x="751" y="968"/>
                      <a:pt x="968" y="751"/>
                      <a:pt x="968" y="485"/>
                    </a:cubicBezTo>
                    <a:cubicBezTo>
                      <a:pt x="968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0" name="Google Shape;680;p56"/>
            <p:cNvGrpSpPr/>
            <p:nvPr/>
          </p:nvGrpSpPr>
          <p:grpSpPr>
            <a:xfrm>
              <a:off x="5582903" y="4180116"/>
              <a:ext cx="31499" cy="26898"/>
              <a:chOff x="5582903" y="4180116"/>
              <a:chExt cx="31499" cy="26898"/>
            </a:xfrm>
          </p:grpSpPr>
          <p:sp>
            <p:nvSpPr>
              <p:cNvPr id="681" name="Google Shape;681;p56"/>
              <p:cNvSpPr/>
              <p:nvPr/>
            </p:nvSpPr>
            <p:spPr>
              <a:xfrm>
                <a:off x="5582903" y="4180116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1"/>
                    </a:moveTo>
                    <a:cubicBezTo>
                      <a:pt x="1855" y="1"/>
                      <a:pt x="1425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56"/>
              <p:cNvSpPr/>
              <p:nvPr/>
            </p:nvSpPr>
            <p:spPr>
              <a:xfrm>
                <a:off x="5597084" y="4189790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3" name="Google Shape;683;p56"/>
          <p:cNvGrpSpPr/>
          <p:nvPr/>
        </p:nvGrpSpPr>
        <p:grpSpPr>
          <a:xfrm>
            <a:off x="3346308" y="2014555"/>
            <a:ext cx="403787" cy="462783"/>
            <a:chOff x="859262" y="3353920"/>
            <a:chExt cx="306759" cy="351445"/>
          </a:xfrm>
        </p:grpSpPr>
        <p:sp>
          <p:nvSpPr>
            <p:cNvPr id="684" name="Google Shape;684;p56"/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6"/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6"/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6"/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6"/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56"/>
          <p:cNvGrpSpPr/>
          <p:nvPr/>
        </p:nvGrpSpPr>
        <p:grpSpPr>
          <a:xfrm>
            <a:off x="5404462" y="2090732"/>
            <a:ext cx="382519" cy="350682"/>
            <a:chOff x="2903337" y="4279032"/>
            <a:chExt cx="382519" cy="350682"/>
          </a:xfrm>
        </p:grpSpPr>
        <p:sp>
          <p:nvSpPr>
            <p:cNvPr id="690" name="Google Shape;690;p56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6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6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6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6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6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6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6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6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6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6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6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6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6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6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705;p56"/>
          <p:cNvGrpSpPr/>
          <p:nvPr/>
        </p:nvGrpSpPr>
        <p:grpSpPr>
          <a:xfrm>
            <a:off x="7474715" y="2114780"/>
            <a:ext cx="337069" cy="302593"/>
            <a:chOff x="3441065" y="4302505"/>
            <a:chExt cx="337069" cy="302593"/>
          </a:xfrm>
        </p:grpSpPr>
        <p:sp>
          <p:nvSpPr>
            <p:cNvPr id="706" name="Google Shape;706;p56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6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6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6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6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6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6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6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6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6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6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6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6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&amp; Australia</a:t>
            </a:r>
            <a:endParaRPr/>
          </a:p>
        </p:txBody>
      </p:sp>
      <p:cxnSp>
        <p:nvCxnSpPr>
          <p:cNvPr id="212" name="Google Shape;212;p31"/>
          <p:cNvCxnSpPr/>
          <p:nvPr/>
        </p:nvCxnSpPr>
        <p:spPr>
          <a:xfrm rot="10800000">
            <a:off x="1412100" y="3016813"/>
            <a:ext cx="0" cy="5091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3" name="Google Shape;213;p31"/>
          <p:cNvCxnSpPr/>
          <p:nvPr/>
        </p:nvCxnSpPr>
        <p:spPr>
          <a:xfrm rot="10800000">
            <a:off x="3518688" y="2448338"/>
            <a:ext cx="0" cy="5091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4" name="Google Shape;214;p31"/>
          <p:cNvCxnSpPr/>
          <p:nvPr/>
        </p:nvCxnSpPr>
        <p:spPr>
          <a:xfrm rot="10800000">
            <a:off x="5625325" y="3016813"/>
            <a:ext cx="0" cy="5091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5" name="Google Shape;215;p31"/>
          <p:cNvCxnSpPr/>
          <p:nvPr/>
        </p:nvCxnSpPr>
        <p:spPr>
          <a:xfrm rot="10800000">
            <a:off x="7731888" y="2448338"/>
            <a:ext cx="0" cy="5091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16" name="Google Shape;216;p31"/>
          <p:cNvSpPr/>
          <p:nvPr/>
        </p:nvSpPr>
        <p:spPr>
          <a:xfrm>
            <a:off x="0" y="2780175"/>
            <a:ext cx="9144000" cy="432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922200" y="2811081"/>
            <a:ext cx="9798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layfair Display"/>
                <a:ea typeface="Playfair Display"/>
                <a:cs typeface="Playfair Display"/>
                <a:sym typeface="Playfair Display"/>
              </a:rPr>
              <a:t>1800’s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3028788" y="2811081"/>
            <a:ext cx="9798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layfair Display"/>
                <a:ea typeface="Playfair Display"/>
                <a:cs typeface="Playfair Display"/>
                <a:sym typeface="Playfair Display"/>
              </a:rPr>
              <a:t>1850’s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5135413" y="2811081"/>
            <a:ext cx="9798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layfair Display"/>
                <a:ea typeface="Playfair Display"/>
                <a:cs typeface="Playfair Display"/>
                <a:sym typeface="Playfair Display"/>
              </a:rPr>
              <a:t>1960’s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7242000" y="2811081"/>
            <a:ext cx="9798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layfair Display"/>
                <a:ea typeface="Playfair Display"/>
                <a:cs typeface="Playfair Display"/>
                <a:sym typeface="Playfair Display"/>
              </a:rPr>
              <a:t>2019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791550" y="3420594"/>
            <a:ext cx="1241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Discovery of the first Coal Mine</a:t>
            </a:r>
            <a:endParaRPr sz="16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7049100" y="1370438"/>
            <a:ext cx="13656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77 B$ or 5.6 % of Australia’s GDP</a:t>
            </a:r>
            <a:endParaRPr sz="16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2898138" y="1354988"/>
            <a:ext cx="1241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The period of Gold Rush </a:t>
            </a:r>
            <a:endParaRPr sz="16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4823502" y="3420600"/>
            <a:ext cx="16530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Resource boom and international recognition</a:t>
            </a:r>
            <a:endParaRPr sz="16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</p:txBody>
      </p:sp>
      <p:grpSp>
        <p:nvGrpSpPr>
          <p:cNvPr id="225" name="Google Shape;225;p31"/>
          <p:cNvGrpSpPr/>
          <p:nvPr/>
        </p:nvGrpSpPr>
        <p:grpSpPr>
          <a:xfrm>
            <a:off x="5209339" y="1584765"/>
            <a:ext cx="831947" cy="723346"/>
            <a:chOff x="5209339" y="1584765"/>
            <a:chExt cx="831947" cy="723346"/>
          </a:xfrm>
        </p:grpSpPr>
        <p:sp>
          <p:nvSpPr>
            <p:cNvPr id="226" name="Google Shape;226;p31"/>
            <p:cNvSpPr/>
            <p:nvPr/>
          </p:nvSpPr>
          <p:spPr>
            <a:xfrm>
              <a:off x="5209339" y="1584765"/>
              <a:ext cx="831947" cy="723346"/>
            </a:xfrm>
            <a:custGeom>
              <a:avLst/>
              <a:gdLst/>
              <a:ahLst/>
              <a:cxnLst/>
              <a:rect l="l" t="t" r="r" b="b"/>
              <a:pathLst>
                <a:path w="76238" h="66286" extrusionOk="0">
                  <a:moveTo>
                    <a:pt x="40846" y="0"/>
                  </a:moveTo>
                  <a:cubicBezTo>
                    <a:pt x="36387" y="0"/>
                    <a:pt x="31933" y="668"/>
                    <a:pt x="27688" y="2013"/>
                  </a:cubicBezTo>
                  <a:cubicBezTo>
                    <a:pt x="19197" y="4706"/>
                    <a:pt x="11208" y="10162"/>
                    <a:pt x="5958" y="17374"/>
                  </a:cubicBezTo>
                  <a:cubicBezTo>
                    <a:pt x="1" y="25592"/>
                    <a:pt x="3265" y="37643"/>
                    <a:pt x="6483" y="46317"/>
                  </a:cubicBezTo>
                  <a:cubicBezTo>
                    <a:pt x="8880" y="52754"/>
                    <a:pt x="12121" y="59350"/>
                    <a:pt x="17964" y="62956"/>
                  </a:cubicBezTo>
                  <a:cubicBezTo>
                    <a:pt x="22263" y="65594"/>
                    <a:pt x="27432" y="66285"/>
                    <a:pt x="32489" y="66285"/>
                  </a:cubicBezTo>
                  <a:cubicBezTo>
                    <a:pt x="32990" y="66285"/>
                    <a:pt x="33490" y="66278"/>
                    <a:pt x="33988" y="66266"/>
                  </a:cubicBezTo>
                  <a:cubicBezTo>
                    <a:pt x="43300" y="66038"/>
                    <a:pt x="52590" y="64075"/>
                    <a:pt x="61195" y="60491"/>
                  </a:cubicBezTo>
                  <a:cubicBezTo>
                    <a:pt x="65806" y="58597"/>
                    <a:pt x="70417" y="56040"/>
                    <a:pt x="73064" y="51818"/>
                  </a:cubicBezTo>
                  <a:cubicBezTo>
                    <a:pt x="75758" y="47572"/>
                    <a:pt x="76032" y="42300"/>
                    <a:pt x="76123" y="37278"/>
                  </a:cubicBezTo>
                  <a:cubicBezTo>
                    <a:pt x="76237" y="29654"/>
                    <a:pt x="75986" y="21620"/>
                    <a:pt x="72106" y="15046"/>
                  </a:cubicBezTo>
                  <a:cubicBezTo>
                    <a:pt x="68842" y="9500"/>
                    <a:pt x="63250" y="5574"/>
                    <a:pt x="57269" y="3154"/>
                  </a:cubicBezTo>
                  <a:cubicBezTo>
                    <a:pt x="56014" y="2652"/>
                    <a:pt x="54713" y="2196"/>
                    <a:pt x="53412" y="1808"/>
                  </a:cubicBezTo>
                  <a:cubicBezTo>
                    <a:pt x="49338" y="605"/>
                    <a:pt x="45090" y="0"/>
                    <a:pt x="4084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" name="Google Shape;227;p31"/>
            <p:cNvGrpSpPr/>
            <p:nvPr/>
          </p:nvGrpSpPr>
          <p:grpSpPr>
            <a:xfrm>
              <a:off x="5393401" y="1729703"/>
              <a:ext cx="463795" cy="464365"/>
              <a:chOff x="3539102" y="2427549"/>
              <a:chExt cx="355099" cy="355481"/>
            </a:xfrm>
          </p:grpSpPr>
          <p:sp>
            <p:nvSpPr>
              <p:cNvPr id="228" name="Google Shape;228;p31"/>
              <p:cNvSpPr/>
              <p:nvPr/>
            </p:nvSpPr>
            <p:spPr>
              <a:xfrm>
                <a:off x="3539102" y="2561320"/>
                <a:ext cx="355099" cy="221710"/>
              </a:xfrm>
              <a:custGeom>
                <a:avLst/>
                <a:gdLst/>
                <a:ahLst/>
                <a:cxnLst/>
                <a:rect l="l" t="t" r="r" b="b"/>
                <a:pathLst>
                  <a:path w="11157" h="6966" extrusionOk="0">
                    <a:moveTo>
                      <a:pt x="2953" y="3131"/>
                    </a:moveTo>
                    <a:lnTo>
                      <a:pt x="2953" y="6644"/>
                    </a:lnTo>
                    <a:lnTo>
                      <a:pt x="1537" y="6644"/>
                    </a:lnTo>
                    <a:lnTo>
                      <a:pt x="1537" y="3131"/>
                    </a:lnTo>
                    <a:close/>
                    <a:moveTo>
                      <a:pt x="6263" y="2250"/>
                    </a:moveTo>
                    <a:lnTo>
                      <a:pt x="6263" y="6644"/>
                    </a:lnTo>
                    <a:lnTo>
                      <a:pt x="4858" y="6644"/>
                    </a:lnTo>
                    <a:lnTo>
                      <a:pt x="4858" y="2250"/>
                    </a:lnTo>
                    <a:close/>
                    <a:moveTo>
                      <a:pt x="9585" y="333"/>
                    </a:moveTo>
                    <a:lnTo>
                      <a:pt x="9585" y="6644"/>
                    </a:lnTo>
                    <a:lnTo>
                      <a:pt x="8168" y="6644"/>
                    </a:lnTo>
                    <a:lnTo>
                      <a:pt x="8168" y="333"/>
                    </a:lnTo>
                    <a:close/>
                    <a:moveTo>
                      <a:pt x="8025" y="0"/>
                    </a:moveTo>
                    <a:cubicBezTo>
                      <a:pt x="7930" y="0"/>
                      <a:pt x="7859" y="83"/>
                      <a:pt x="7859" y="167"/>
                    </a:cubicBezTo>
                    <a:lnTo>
                      <a:pt x="7859" y="6644"/>
                    </a:lnTo>
                    <a:lnTo>
                      <a:pt x="6609" y="6644"/>
                    </a:lnTo>
                    <a:lnTo>
                      <a:pt x="6609" y="2084"/>
                    </a:lnTo>
                    <a:cubicBezTo>
                      <a:pt x="6609" y="2000"/>
                      <a:pt x="6537" y="1917"/>
                      <a:pt x="6442" y="1917"/>
                    </a:cubicBezTo>
                    <a:lnTo>
                      <a:pt x="4704" y="1917"/>
                    </a:lnTo>
                    <a:cubicBezTo>
                      <a:pt x="4608" y="1917"/>
                      <a:pt x="4537" y="2000"/>
                      <a:pt x="4537" y="2084"/>
                    </a:cubicBezTo>
                    <a:lnTo>
                      <a:pt x="4537" y="6644"/>
                    </a:lnTo>
                    <a:lnTo>
                      <a:pt x="3287" y="6644"/>
                    </a:lnTo>
                    <a:lnTo>
                      <a:pt x="3287" y="2965"/>
                    </a:lnTo>
                    <a:cubicBezTo>
                      <a:pt x="3287" y="2881"/>
                      <a:pt x="3215" y="2798"/>
                      <a:pt x="3120" y="2798"/>
                    </a:cubicBezTo>
                    <a:lnTo>
                      <a:pt x="1382" y="2798"/>
                    </a:lnTo>
                    <a:cubicBezTo>
                      <a:pt x="1298" y="2798"/>
                      <a:pt x="1215" y="2881"/>
                      <a:pt x="1215" y="2965"/>
                    </a:cubicBezTo>
                    <a:lnTo>
                      <a:pt x="1215" y="6644"/>
                    </a:lnTo>
                    <a:lnTo>
                      <a:pt x="167" y="6644"/>
                    </a:lnTo>
                    <a:cubicBezTo>
                      <a:pt x="72" y="6644"/>
                      <a:pt x="1" y="6715"/>
                      <a:pt x="1" y="6810"/>
                    </a:cubicBezTo>
                    <a:cubicBezTo>
                      <a:pt x="1" y="6894"/>
                      <a:pt x="72" y="6965"/>
                      <a:pt x="167" y="6965"/>
                    </a:cubicBezTo>
                    <a:lnTo>
                      <a:pt x="11002" y="6965"/>
                    </a:lnTo>
                    <a:cubicBezTo>
                      <a:pt x="11085" y="6965"/>
                      <a:pt x="11157" y="6894"/>
                      <a:pt x="11157" y="6810"/>
                    </a:cubicBezTo>
                    <a:cubicBezTo>
                      <a:pt x="11145" y="6715"/>
                      <a:pt x="11073" y="6644"/>
                      <a:pt x="10990" y="6644"/>
                    </a:cubicBezTo>
                    <a:lnTo>
                      <a:pt x="9930" y="6644"/>
                    </a:lnTo>
                    <a:lnTo>
                      <a:pt x="9930" y="167"/>
                    </a:lnTo>
                    <a:cubicBezTo>
                      <a:pt x="9930" y="83"/>
                      <a:pt x="9859" y="0"/>
                      <a:pt x="97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1"/>
              <p:cNvSpPr/>
              <p:nvPr/>
            </p:nvSpPr>
            <p:spPr>
              <a:xfrm>
                <a:off x="3544417" y="2427549"/>
                <a:ext cx="339568" cy="205415"/>
              </a:xfrm>
              <a:custGeom>
                <a:avLst/>
                <a:gdLst/>
                <a:ahLst/>
                <a:cxnLst/>
                <a:rect l="l" t="t" r="r" b="b"/>
                <a:pathLst>
                  <a:path w="10669" h="6454" extrusionOk="0">
                    <a:moveTo>
                      <a:pt x="10157" y="0"/>
                    </a:moveTo>
                    <a:cubicBezTo>
                      <a:pt x="10125" y="0"/>
                      <a:pt x="10093" y="4"/>
                      <a:pt x="10061" y="12"/>
                    </a:cubicBezTo>
                    <a:lnTo>
                      <a:pt x="8656" y="191"/>
                    </a:lnTo>
                    <a:cubicBezTo>
                      <a:pt x="8382" y="214"/>
                      <a:pt x="8180" y="488"/>
                      <a:pt x="8216" y="762"/>
                    </a:cubicBezTo>
                    <a:cubicBezTo>
                      <a:pt x="8238" y="1032"/>
                      <a:pt x="8483" y="1217"/>
                      <a:pt x="8751" y="1217"/>
                    </a:cubicBezTo>
                    <a:cubicBezTo>
                      <a:pt x="8767" y="1217"/>
                      <a:pt x="8783" y="1216"/>
                      <a:pt x="8799" y="1215"/>
                    </a:cubicBezTo>
                    <a:lnTo>
                      <a:pt x="8906" y="1203"/>
                    </a:lnTo>
                    <a:lnTo>
                      <a:pt x="8906" y="1203"/>
                    </a:lnTo>
                    <a:cubicBezTo>
                      <a:pt x="7204" y="3191"/>
                      <a:pt x="5156" y="4215"/>
                      <a:pt x="3715" y="4727"/>
                    </a:cubicBezTo>
                    <a:cubicBezTo>
                      <a:pt x="1917" y="5370"/>
                      <a:pt x="524" y="5429"/>
                      <a:pt x="500" y="5429"/>
                    </a:cubicBezTo>
                    <a:cubicBezTo>
                      <a:pt x="227" y="5441"/>
                      <a:pt x="0" y="5679"/>
                      <a:pt x="12" y="5965"/>
                    </a:cubicBezTo>
                    <a:cubicBezTo>
                      <a:pt x="24" y="6239"/>
                      <a:pt x="250" y="6453"/>
                      <a:pt x="524" y="6453"/>
                    </a:cubicBezTo>
                    <a:lnTo>
                      <a:pt x="536" y="6453"/>
                    </a:lnTo>
                    <a:cubicBezTo>
                      <a:pt x="596" y="6453"/>
                      <a:pt x="2084" y="6394"/>
                      <a:pt x="4037" y="5703"/>
                    </a:cubicBezTo>
                    <a:cubicBezTo>
                      <a:pt x="5132" y="5322"/>
                      <a:pt x="6156" y="4798"/>
                      <a:pt x="7096" y="4167"/>
                    </a:cubicBezTo>
                    <a:cubicBezTo>
                      <a:pt x="7168" y="4120"/>
                      <a:pt x="7192" y="4013"/>
                      <a:pt x="7144" y="3941"/>
                    </a:cubicBezTo>
                    <a:cubicBezTo>
                      <a:pt x="7113" y="3895"/>
                      <a:pt x="7058" y="3869"/>
                      <a:pt x="7003" y="3869"/>
                    </a:cubicBezTo>
                    <a:cubicBezTo>
                      <a:pt x="6973" y="3869"/>
                      <a:pt x="6943" y="3877"/>
                      <a:pt x="6918" y="3893"/>
                    </a:cubicBezTo>
                    <a:cubicBezTo>
                      <a:pt x="5989" y="4513"/>
                      <a:pt x="5001" y="5025"/>
                      <a:pt x="3929" y="5394"/>
                    </a:cubicBezTo>
                    <a:cubicBezTo>
                      <a:pt x="2024" y="6084"/>
                      <a:pt x="596" y="6120"/>
                      <a:pt x="536" y="6120"/>
                    </a:cubicBezTo>
                    <a:cubicBezTo>
                      <a:pt x="429" y="6120"/>
                      <a:pt x="358" y="6049"/>
                      <a:pt x="358" y="5953"/>
                    </a:cubicBezTo>
                    <a:cubicBezTo>
                      <a:pt x="358" y="5846"/>
                      <a:pt x="429" y="5751"/>
                      <a:pt x="536" y="5751"/>
                    </a:cubicBezTo>
                    <a:cubicBezTo>
                      <a:pt x="548" y="5751"/>
                      <a:pt x="1989" y="5691"/>
                      <a:pt x="3834" y="5036"/>
                    </a:cubicBezTo>
                    <a:cubicBezTo>
                      <a:pt x="5406" y="4489"/>
                      <a:pt x="7632" y="3346"/>
                      <a:pt x="9454" y="1084"/>
                    </a:cubicBezTo>
                    <a:cubicBezTo>
                      <a:pt x="9534" y="969"/>
                      <a:pt x="9459" y="809"/>
                      <a:pt x="9315" y="809"/>
                    </a:cubicBezTo>
                    <a:cubicBezTo>
                      <a:pt x="9310" y="809"/>
                      <a:pt x="9304" y="809"/>
                      <a:pt x="9299" y="810"/>
                    </a:cubicBezTo>
                    <a:lnTo>
                      <a:pt x="8775" y="869"/>
                    </a:lnTo>
                    <a:cubicBezTo>
                      <a:pt x="8768" y="870"/>
                      <a:pt x="8761" y="871"/>
                      <a:pt x="8754" y="871"/>
                    </a:cubicBezTo>
                    <a:cubicBezTo>
                      <a:pt x="8676" y="871"/>
                      <a:pt x="8595" y="815"/>
                      <a:pt x="8573" y="738"/>
                    </a:cubicBezTo>
                    <a:cubicBezTo>
                      <a:pt x="8537" y="631"/>
                      <a:pt x="8620" y="512"/>
                      <a:pt x="8740" y="500"/>
                    </a:cubicBezTo>
                    <a:lnTo>
                      <a:pt x="10133" y="322"/>
                    </a:lnTo>
                    <a:cubicBezTo>
                      <a:pt x="10139" y="321"/>
                      <a:pt x="10146" y="320"/>
                      <a:pt x="10153" y="320"/>
                    </a:cubicBezTo>
                    <a:cubicBezTo>
                      <a:pt x="10253" y="320"/>
                      <a:pt x="10347" y="400"/>
                      <a:pt x="10347" y="500"/>
                    </a:cubicBezTo>
                    <a:lnTo>
                      <a:pt x="10347" y="1893"/>
                    </a:lnTo>
                    <a:cubicBezTo>
                      <a:pt x="10347" y="2000"/>
                      <a:pt x="10252" y="2072"/>
                      <a:pt x="10168" y="2072"/>
                    </a:cubicBezTo>
                    <a:cubicBezTo>
                      <a:pt x="10073" y="2072"/>
                      <a:pt x="9990" y="1988"/>
                      <a:pt x="9990" y="1893"/>
                    </a:cubicBezTo>
                    <a:lnTo>
                      <a:pt x="9990" y="1477"/>
                    </a:lnTo>
                    <a:cubicBezTo>
                      <a:pt x="9990" y="1417"/>
                      <a:pt x="9942" y="1346"/>
                      <a:pt x="9883" y="1334"/>
                    </a:cubicBezTo>
                    <a:cubicBezTo>
                      <a:pt x="9866" y="1324"/>
                      <a:pt x="9848" y="1319"/>
                      <a:pt x="9830" y="1319"/>
                    </a:cubicBezTo>
                    <a:cubicBezTo>
                      <a:pt x="9784" y="1319"/>
                      <a:pt x="9738" y="1347"/>
                      <a:pt x="9704" y="1381"/>
                    </a:cubicBezTo>
                    <a:cubicBezTo>
                      <a:pt x="9085" y="2119"/>
                      <a:pt x="8394" y="2810"/>
                      <a:pt x="7632" y="3382"/>
                    </a:cubicBezTo>
                    <a:cubicBezTo>
                      <a:pt x="7561" y="3441"/>
                      <a:pt x="7537" y="3548"/>
                      <a:pt x="7597" y="3608"/>
                    </a:cubicBezTo>
                    <a:cubicBezTo>
                      <a:pt x="7635" y="3646"/>
                      <a:pt x="7692" y="3674"/>
                      <a:pt x="7744" y="3674"/>
                    </a:cubicBezTo>
                    <a:cubicBezTo>
                      <a:pt x="7773" y="3674"/>
                      <a:pt x="7801" y="3665"/>
                      <a:pt x="7823" y="3643"/>
                    </a:cubicBezTo>
                    <a:cubicBezTo>
                      <a:pt x="8489" y="3131"/>
                      <a:pt x="9109" y="2548"/>
                      <a:pt x="9656" y="1917"/>
                    </a:cubicBezTo>
                    <a:cubicBezTo>
                      <a:pt x="9668" y="2179"/>
                      <a:pt x="9894" y="2405"/>
                      <a:pt x="10156" y="2405"/>
                    </a:cubicBezTo>
                    <a:cubicBezTo>
                      <a:pt x="10442" y="2405"/>
                      <a:pt x="10668" y="2179"/>
                      <a:pt x="10668" y="1893"/>
                    </a:cubicBezTo>
                    <a:lnTo>
                      <a:pt x="10668" y="500"/>
                    </a:lnTo>
                    <a:cubicBezTo>
                      <a:pt x="10621" y="369"/>
                      <a:pt x="10561" y="238"/>
                      <a:pt x="10466" y="131"/>
                    </a:cubicBezTo>
                    <a:cubicBezTo>
                      <a:pt x="10382" y="48"/>
                      <a:pt x="10270" y="0"/>
                      <a:pt x="101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0" name="Google Shape;230;p31"/>
          <p:cNvSpPr/>
          <p:nvPr/>
        </p:nvSpPr>
        <p:spPr>
          <a:xfrm>
            <a:off x="3102714" y="3650371"/>
            <a:ext cx="831947" cy="723346"/>
          </a:xfrm>
          <a:custGeom>
            <a:avLst/>
            <a:gdLst/>
            <a:ahLst/>
            <a:cxnLst/>
            <a:rect l="l" t="t" r="r" b="b"/>
            <a:pathLst>
              <a:path w="76238" h="66286" extrusionOk="0">
                <a:moveTo>
                  <a:pt x="40846" y="0"/>
                </a:moveTo>
                <a:cubicBezTo>
                  <a:pt x="36387" y="0"/>
                  <a:pt x="31933" y="668"/>
                  <a:pt x="27688" y="2013"/>
                </a:cubicBezTo>
                <a:cubicBezTo>
                  <a:pt x="19197" y="4706"/>
                  <a:pt x="11208" y="10162"/>
                  <a:pt x="5958" y="17374"/>
                </a:cubicBezTo>
                <a:cubicBezTo>
                  <a:pt x="1" y="25592"/>
                  <a:pt x="3265" y="37643"/>
                  <a:pt x="6483" y="46317"/>
                </a:cubicBezTo>
                <a:cubicBezTo>
                  <a:pt x="8880" y="52754"/>
                  <a:pt x="12121" y="59350"/>
                  <a:pt x="17964" y="62956"/>
                </a:cubicBezTo>
                <a:cubicBezTo>
                  <a:pt x="22263" y="65594"/>
                  <a:pt x="27432" y="66285"/>
                  <a:pt x="32489" y="66285"/>
                </a:cubicBezTo>
                <a:cubicBezTo>
                  <a:pt x="32990" y="66285"/>
                  <a:pt x="33490" y="66278"/>
                  <a:pt x="33988" y="66266"/>
                </a:cubicBezTo>
                <a:cubicBezTo>
                  <a:pt x="43300" y="66038"/>
                  <a:pt x="52590" y="64075"/>
                  <a:pt x="61195" y="60491"/>
                </a:cubicBezTo>
                <a:cubicBezTo>
                  <a:pt x="65806" y="58597"/>
                  <a:pt x="70417" y="56040"/>
                  <a:pt x="73064" y="51818"/>
                </a:cubicBezTo>
                <a:cubicBezTo>
                  <a:pt x="75758" y="47572"/>
                  <a:pt x="76032" y="42300"/>
                  <a:pt x="76123" y="37278"/>
                </a:cubicBezTo>
                <a:cubicBezTo>
                  <a:pt x="76237" y="29654"/>
                  <a:pt x="75986" y="21620"/>
                  <a:pt x="72106" y="15046"/>
                </a:cubicBezTo>
                <a:cubicBezTo>
                  <a:pt x="68842" y="9500"/>
                  <a:pt x="63250" y="5574"/>
                  <a:pt x="57269" y="3154"/>
                </a:cubicBezTo>
                <a:cubicBezTo>
                  <a:pt x="56014" y="2652"/>
                  <a:pt x="54713" y="2196"/>
                  <a:pt x="53412" y="1808"/>
                </a:cubicBezTo>
                <a:cubicBezTo>
                  <a:pt x="49338" y="605"/>
                  <a:pt x="45090" y="0"/>
                  <a:pt x="4084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996126" y="1584765"/>
            <a:ext cx="831947" cy="723346"/>
          </a:xfrm>
          <a:custGeom>
            <a:avLst/>
            <a:gdLst/>
            <a:ahLst/>
            <a:cxnLst/>
            <a:rect l="l" t="t" r="r" b="b"/>
            <a:pathLst>
              <a:path w="76238" h="66286" extrusionOk="0">
                <a:moveTo>
                  <a:pt x="40846" y="0"/>
                </a:moveTo>
                <a:cubicBezTo>
                  <a:pt x="36387" y="0"/>
                  <a:pt x="31933" y="668"/>
                  <a:pt x="27688" y="2013"/>
                </a:cubicBezTo>
                <a:cubicBezTo>
                  <a:pt x="19197" y="4706"/>
                  <a:pt x="11208" y="10162"/>
                  <a:pt x="5958" y="17374"/>
                </a:cubicBezTo>
                <a:cubicBezTo>
                  <a:pt x="1" y="25592"/>
                  <a:pt x="3265" y="37643"/>
                  <a:pt x="6483" y="46317"/>
                </a:cubicBezTo>
                <a:cubicBezTo>
                  <a:pt x="8880" y="52754"/>
                  <a:pt x="12121" y="59350"/>
                  <a:pt x="17964" y="62956"/>
                </a:cubicBezTo>
                <a:cubicBezTo>
                  <a:pt x="22263" y="65594"/>
                  <a:pt x="27432" y="66285"/>
                  <a:pt x="32489" y="66285"/>
                </a:cubicBezTo>
                <a:cubicBezTo>
                  <a:pt x="32990" y="66285"/>
                  <a:pt x="33490" y="66278"/>
                  <a:pt x="33988" y="66266"/>
                </a:cubicBezTo>
                <a:cubicBezTo>
                  <a:pt x="43300" y="66038"/>
                  <a:pt x="52590" y="64075"/>
                  <a:pt x="61195" y="60491"/>
                </a:cubicBezTo>
                <a:cubicBezTo>
                  <a:pt x="65806" y="58597"/>
                  <a:pt x="70417" y="56040"/>
                  <a:pt x="73064" y="51818"/>
                </a:cubicBezTo>
                <a:cubicBezTo>
                  <a:pt x="75758" y="47572"/>
                  <a:pt x="76032" y="42300"/>
                  <a:pt x="76123" y="37278"/>
                </a:cubicBezTo>
                <a:cubicBezTo>
                  <a:pt x="76237" y="29654"/>
                  <a:pt x="75986" y="21620"/>
                  <a:pt x="72106" y="15046"/>
                </a:cubicBezTo>
                <a:cubicBezTo>
                  <a:pt x="68842" y="9500"/>
                  <a:pt x="63250" y="5574"/>
                  <a:pt x="57269" y="3154"/>
                </a:cubicBezTo>
                <a:cubicBezTo>
                  <a:pt x="56014" y="2652"/>
                  <a:pt x="54713" y="2196"/>
                  <a:pt x="53412" y="1808"/>
                </a:cubicBezTo>
                <a:cubicBezTo>
                  <a:pt x="49338" y="605"/>
                  <a:pt x="45090" y="0"/>
                  <a:pt x="4084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" name="Google Shape;232;p31"/>
          <p:cNvGrpSpPr/>
          <p:nvPr/>
        </p:nvGrpSpPr>
        <p:grpSpPr>
          <a:xfrm>
            <a:off x="7315926" y="3650371"/>
            <a:ext cx="831947" cy="723346"/>
            <a:chOff x="7315926" y="3650371"/>
            <a:chExt cx="831947" cy="723346"/>
          </a:xfrm>
        </p:grpSpPr>
        <p:sp>
          <p:nvSpPr>
            <p:cNvPr id="233" name="Google Shape;233;p31"/>
            <p:cNvSpPr/>
            <p:nvPr/>
          </p:nvSpPr>
          <p:spPr>
            <a:xfrm>
              <a:off x="7315926" y="3650371"/>
              <a:ext cx="831947" cy="723346"/>
            </a:xfrm>
            <a:custGeom>
              <a:avLst/>
              <a:gdLst/>
              <a:ahLst/>
              <a:cxnLst/>
              <a:rect l="l" t="t" r="r" b="b"/>
              <a:pathLst>
                <a:path w="76238" h="66286" extrusionOk="0">
                  <a:moveTo>
                    <a:pt x="40846" y="0"/>
                  </a:moveTo>
                  <a:cubicBezTo>
                    <a:pt x="36387" y="0"/>
                    <a:pt x="31933" y="668"/>
                    <a:pt x="27688" y="2013"/>
                  </a:cubicBezTo>
                  <a:cubicBezTo>
                    <a:pt x="19197" y="4706"/>
                    <a:pt x="11208" y="10162"/>
                    <a:pt x="5958" y="17374"/>
                  </a:cubicBezTo>
                  <a:cubicBezTo>
                    <a:pt x="1" y="25592"/>
                    <a:pt x="3265" y="37643"/>
                    <a:pt x="6483" y="46317"/>
                  </a:cubicBezTo>
                  <a:cubicBezTo>
                    <a:pt x="8880" y="52754"/>
                    <a:pt x="12121" y="59350"/>
                    <a:pt x="17964" y="62956"/>
                  </a:cubicBezTo>
                  <a:cubicBezTo>
                    <a:pt x="22263" y="65594"/>
                    <a:pt x="27432" y="66285"/>
                    <a:pt x="32489" y="66285"/>
                  </a:cubicBezTo>
                  <a:cubicBezTo>
                    <a:pt x="32990" y="66285"/>
                    <a:pt x="33490" y="66278"/>
                    <a:pt x="33988" y="66266"/>
                  </a:cubicBezTo>
                  <a:cubicBezTo>
                    <a:pt x="43300" y="66038"/>
                    <a:pt x="52590" y="64075"/>
                    <a:pt x="61195" y="60491"/>
                  </a:cubicBezTo>
                  <a:cubicBezTo>
                    <a:pt x="65806" y="58597"/>
                    <a:pt x="70417" y="56040"/>
                    <a:pt x="73064" y="51818"/>
                  </a:cubicBezTo>
                  <a:cubicBezTo>
                    <a:pt x="75758" y="47572"/>
                    <a:pt x="76032" y="42300"/>
                    <a:pt x="76123" y="37278"/>
                  </a:cubicBezTo>
                  <a:cubicBezTo>
                    <a:pt x="76237" y="29654"/>
                    <a:pt x="75986" y="21620"/>
                    <a:pt x="72106" y="15046"/>
                  </a:cubicBezTo>
                  <a:cubicBezTo>
                    <a:pt x="68842" y="9500"/>
                    <a:pt x="63250" y="5574"/>
                    <a:pt x="57269" y="3154"/>
                  </a:cubicBezTo>
                  <a:cubicBezTo>
                    <a:pt x="56014" y="2652"/>
                    <a:pt x="54713" y="2196"/>
                    <a:pt x="53412" y="1808"/>
                  </a:cubicBezTo>
                  <a:cubicBezTo>
                    <a:pt x="49338" y="605"/>
                    <a:pt x="45090" y="0"/>
                    <a:pt x="4084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234;p31"/>
            <p:cNvGrpSpPr/>
            <p:nvPr/>
          </p:nvGrpSpPr>
          <p:grpSpPr>
            <a:xfrm>
              <a:off x="7515055" y="3745094"/>
              <a:ext cx="433684" cy="533915"/>
              <a:chOff x="3584201" y="4294996"/>
              <a:chExt cx="267574" cy="329415"/>
            </a:xfrm>
          </p:grpSpPr>
          <p:sp>
            <p:nvSpPr>
              <p:cNvPr id="235" name="Google Shape;235;p31"/>
              <p:cNvSpPr/>
              <p:nvPr/>
            </p:nvSpPr>
            <p:spPr>
              <a:xfrm>
                <a:off x="3584201" y="4294996"/>
                <a:ext cx="267574" cy="329415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10350" extrusionOk="0">
                    <a:moveTo>
                      <a:pt x="4191" y="321"/>
                    </a:moveTo>
                    <a:lnTo>
                      <a:pt x="8097" y="1095"/>
                    </a:lnTo>
                    <a:lnTo>
                      <a:pt x="8097" y="6727"/>
                    </a:lnTo>
                    <a:lnTo>
                      <a:pt x="4191" y="10001"/>
                    </a:lnTo>
                    <a:lnTo>
                      <a:pt x="298" y="6727"/>
                    </a:lnTo>
                    <a:lnTo>
                      <a:pt x="298" y="1095"/>
                    </a:lnTo>
                    <a:lnTo>
                      <a:pt x="4191" y="321"/>
                    </a:lnTo>
                    <a:close/>
                    <a:moveTo>
                      <a:pt x="4168" y="0"/>
                    </a:moveTo>
                    <a:lnTo>
                      <a:pt x="120" y="810"/>
                    </a:lnTo>
                    <a:cubicBezTo>
                      <a:pt x="48" y="822"/>
                      <a:pt x="0" y="881"/>
                      <a:pt x="0" y="953"/>
                    </a:cubicBezTo>
                    <a:lnTo>
                      <a:pt x="0" y="6787"/>
                    </a:lnTo>
                    <a:cubicBezTo>
                      <a:pt x="0" y="6834"/>
                      <a:pt x="12" y="6882"/>
                      <a:pt x="60" y="6906"/>
                    </a:cubicBezTo>
                    <a:lnTo>
                      <a:pt x="4108" y="10323"/>
                    </a:lnTo>
                    <a:cubicBezTo>
                      <a:pt x="4138" y="10341"/>
                      <a:pt x="4171" y="10350"/>
                      <a:pt x="4203" y="10350"/>
                    </a:cubicBezTo>
                    <a:cubicBezTo>
                      <a:pt x="4236" y="10350"/>
                      <a:pt x="4269" y="10341"/>
                      <a:pt x="4299" y="10323"/>
                    </a:cubicBezTo>
                    <a:lnTo>
                      <a:pt x="8347" y="6906"/>
                    </a:lnTo>
                    <a:cubicBezTo>
                      <a:pt x="8382" y="6882"/>
                      <a:pt x="8406" y="6834"/>
                      <a:pt x="8406" y="6787"/>
                    </a:cubicBezTo>
                    <a:lnTo>
                      <a:pt x="8406" y="953"/>
                    </a:lnTo>
                    <a:cubicBezTo>
                      <a:pt x="8406" y="881"/>
                      <a:pt x="8347" y="822"/>
                      <a:pt x="8275" y="810"/>
                    </a:cubicBezTo>
                    <a:lnTo>
                      <a:pt x="42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1"/>
              <p:cNvSpPr/>
              <p:nvPr/>
            </p:nvSpPr>
            <p:spPr>
              <a:xfrm>
                <a:off x="3604666" y="4315811"/>
                <a:ext cx="226644" cy="281610"/>
              </a:xfrm>
              <a:custGeom>
                <a:avLst/>
                <a:gdLst/>
                <a:ahLst/>
                <a:cxnLst/>
                <a:rect l="l" t="t" r="r" b="b"/>
                <a:pathLst>
                  <a:path w="7121" h="8848" extrusionOk="0">
                    <a:moveTo>
                      <a:pt x="3525" y="1"/>
                    </a:moveTo>
                    <a:lnTo>
                      <a:pt x="119" y="691"/>
                    </a:lnTo>
                    <a:cubicBezTo>
                      <a:pt x="36" y="703"/>
                      <a:pt x="0" y="763"/>
                      <a:pt x="0" y="834"/>
                    </a:cubicBezTo>
                    <a:lnTo>
                      <a:pt x="0" y="5835"/>
                    </a:lnTo>
                    <a:cubicBezTo>
                      <a:pt x="0" y="5883"/>
                      <a:pt x="12" y="5930"/>
                      <a:pt x="60" y="5954"/>
                    </a:cubicBezTo>
                    <a:lnTo>
                      <a:pt x="3465" y="8811"/>
                    </a:lnTo>
                    <a:cubicBezTo>
                      <a:pt x="3495" y="8835"/>
                      <a:pt x="3528" y="8847"/>
                      <a:pt x="3560" y="8847"/>
                    </a:cubicBezTo>
                    <a:cubicBezTo>
                      <a:pt x="3593" y="8847"/>
                      <a:pt x="3626" y="8835"/>
                      <a:pt x="3656" y="8811"/>
                    </a:cubicBezTo>
                    <a:lnTo>
                      <a:pt x="7061" y="5954"/>
                    </a:lnTo>
                    <a:cubicBezTo>
                      <a:pt x="7097" y="5930"/>
                      <a:pt x="7120" y="5883"/>
                      <a:pt x="7120" y="5835"/>
                    </a:cubicBezTo>
                    <a:lnTo>
                      <a:pt x="7120" y="4609"/>
                    </a:lnTo>
                    <a:cubicBezTo>
                      <a:pt x="7120" y="4513"/>
                      <a:pt x="7049" y="4454"/>
                      <a:pt x="6977" y="4454"/>
                    </a:cubicBezTo>
                    <a:cubicBezTo>
                      <a:pt x="6882" y="4454"/>
                      <a:pt x="6823" y="4525"/>
                      <a:pt x="6823" y="4609"/>
                    </a:cubicBezTo>
                    <a:lnTo>
                      <a:pt x="6823" y="5763"/>
                    </a:lnTo>
                    <a:lnTo>
                      <a:pt x="3572" y="8502"/>
                    </a:lnTo>
                    <a:lnTo>
                      <a:pt x="298" y="5763"/>
                    </a:lnTo>
                    <a:lnTo>
                      <a:pt x="298" y="953"/>
                    </a:lnTo>
                    <a:lnTo>
                      <a:pt x="3548" y="299"/>
                    </a:lnTo>
                    <a:lnTo>
                      <a:pt x="6811" y="953"/>
                    </a:lnTo>
                    <a:lnTo>
                      <a:pt x="6811" y="3847"/>
                    </a:lnTo>
                    <a:cubicBezTo>
                      <a:pt x="6799" y="3930"/>
                      <a:pt x="6870" y="4013"/>
                      <a:pt x="6966" y="4013"/>
                    </a:cubicBezTo>
                    <a:cubicBezTo>
                      <a:pt x="7049" y="4013"/>
                      <a:pt x="7108" y="3930"/>
                      <a:pt x="7108" y="3858"/>
                    </a:cubicBezTo>
                    <a:lnTo>
                      <a:pt x="7108" y="834"/>
                    </a:lnTo>
                    <a:cubicBezTo>
                      <a:pt x="7108" y="763"/>
                      <a:pt x="7061" y="703"/>
                      <a:pt x="6989" y="691"/>
                    </a:cubicBezTo>
                    <a:lnTo>
                      <a:pt x="358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1"/>
              <p:cNvSpPr/>
              <p:nvPr/>
            </p:nvSpPr>
            <p:spPr>
              <a:xfrm>
                <a:off x="3645597" y="4362056"/>
                <a:ext cx="144019" cy="144019"/>
              </a:xfrm>
              <a:custGeom>
                <a:avLst/>
                <a:gdLst/>
                <a:ahLst/>
                <a:cxnLst/>
                <a:rect l="l" t="t" r="r" b="b"/>
                <a:pathLst>
                  <a:path w="4525" h="4525" extrusionOk="0">
                    <a:moveTo>
                      <a:pt x="2262" y="322"/>
                    </a:moveTo>
                    <a:cubicBezTo>
                      <a:pt x="3334" y="322"/>
                      <a:pt x="4215" y="1203"/>
                      <a:pt x="4215" y="2275"/>
                    </a:cubicBezTo>
                    <a:cubicBezTo>
                      <a:pt x="4215" y="3346"/>
                      <a:pt x="3334" y="4227"/>
                      <a:pt x="2262" y="4227"/>
                    </a:cubicBezTo>
                    <a:cubicBezTo>
                      <a:pt x="1191" y="4227"/>
                      <a:pt x="322" y="3346"/>
                      <a:pt x="322" y="2275"/>
                    </a:cubicBezTo>
                    <a:cubicBezTo>
                      <a:pt x="322" y="1203"/>
                      <a:pt x="1191" y="322"/>
                      <a:pt x="2262" y="322"/>
                    </a:cubicBezTo>
                    <a:close/>
                    <a:moveTo>
                      <a:pt x="2262" y="0"/>
                    </a:moveTo>
                    <a:cubicBezTo>
                      <a:pt x="1012" y="0"/>
                      <a:pt x="0" y="1012"/>
                      <a:pt x="0" y="2263"/>
                    </a:cubicBezTo>
                    <a:cubicBezTo>
                      <a:pt x="0" y="3513"/>
                      <a:pt x="1012" y="4525"/>
                      <a:pt x="2262" y="4525"/>
                    </a:cubicBezTo>
                    <a:cubicBezTo>
                      <a:pt x="3513" y="4525"/>
                      <a:pt x="4525" y="3513"/>
                      <a:pt x="4525" y="2263"/>
                    </a:cubicBezTo>
                    <a:cubicBezTo>
                      <a:pt x="4525" y="1012"/>
                      <a:pt x="3513" y="0"/>
                      <a:pt x="22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1"/>
              <p:cNvSpPr/>
              <p:nvPr/>
            </p:nvSpPr>
            <p:spPr>
              <a:xfrm>
                <a:off x="3692574" y="4377970"/>
                <a:ext cx="51561" cy="112574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3537" extrusionOk="0">
                    <a:moveTo>
                      <a:pt x="810" y="0"/>
                    </a:moveTo>
                    <a:cubicBezTo>
                      <a:pt x="727" y="0"/>
                      <a:pt x="656" y="72"/>
                      <a:pt x="656" y="155"/>
                    </a:cubicBezTo>
                    <a:lnTo>
                      <a:pt x="656" y="489"/>
                    </a:lnTo>
                    <a:cubicBezTo>
                      <a:pt x="298" y="524"/>
                      <a:pt x="1" y="834"/>
                      <a:pt x="1" y="1203"/>
                    </a:cubicBezTo>
                    <a:cubicBezTo>
                      <a:pt x="1" y="1608"/>
                      <a:pt x="334" y="1917"/>
                      <a:pt x="715" y="1917"/>
                    </a:cubicBezTo>
                    <a:lnTo>
                      <a:pt x="882" y="1917"/>
                    </a:lnTo>
                    <a:cubicBezTo>
                      <a:pt x="1108" y="1917"/>
                      <a:pt x="1298" y="2108"/>
                      <a:pt x="1298" y="2334"/>
                    </a:cubicBezTo>
                    <a:cubicBezTo>
                      <a:pt x="1298" y="2560"/>
                      <a:pt x="1108" y="2751"/>
                      <a:pt x="882" y="2751"/>
                    </a:cubicBezTo>
                    <a:lnTo>
                      <a:pt x="644" y="2751"/>
                    </a:lnTo>
                    <a:cubicBezTo>
                      <a:pt x="465" y="2751"/>
                      <a:pt x="310" y="2608"/>
                      <a:pt x="310" y="2429"/>
                    </a:cubicBezTo>
                    <a:cubicBezTo>
                      <a:pt x="310" y="2334"/>
                      <a:pt x="239" y="2275"/>
                      <a:pt x="167" y="2275"/>
                    </a:cubicBezTo>
                    <a:cubicBezTo>
                      <a:pt x="84" y="2275"/>
                      <a:pt x="13" y="2346"/>
                      <a:pt x="13" y="2429"/>
                    </a:cubicBezTo>
                    <a:cubicBezTo>
                      <a:pt x="13" y="2787"/>
                      <a:pt x="298" y="3060"/>
                      <a:pt x="656" y="3060"/>
                    </a:cubicBezTo>
                    <a:lnTo>
                      <a:pt x="667" y="3060"/>
                    </a:lnTo>
                    <a:lnTo>
                      <a:pt x="667" y="3394"/>
                    </a:lnTo>
                    <a:cubicBezTo>
                      <a:pt x="667" y="3477"/>
                      <a:pt x="739" y="3537"/>
                      <a:pt x="822" y="3537"/>
                    </a:cubicBezTo>
                    <a:cubicBezTo>
                      <a:pt x="894" y="3537"/>
                      <a:pt x="965" y="3465"/>
                      <a:pt x="965" y="3394"/>
                    </a:cubicBezTo>
                    <a:lnTo>
                      <a:pt x="965" y="3048"/>
                    </a:lnTo>
                    <a:cubicBezTo>
                      <a:pt x="1322" y="3025"/>
                      <a:pt x="1620" y="2703"/>
                      <a:pt x="1620" y="2334"/>
                    </a:cubicBezTo>
                    <a:cubicBezTo>
                      <a:pt x="1620" y="1929"/>
                      <a:pt x="1298" y="1620"/>
                      <a:pt x="906" y="1620"/>
                    </a:cubicBezTo>
                    <a:lnTo>
                      <a:pt x="739" y="1620"/>
                    </a:lnTo>
                    <a:cubicBezTo>
                      <a:pt x="525" y="1620"/>
                      <a:pt x="334" y="1429"/>
                      <a:pt x="334" y="1203"/>
                    </a:cubicBezTo>
                    <a:cubicBezTo>
                      <a:pt x="334" y="977"/>
                      <a:pt x="525" y="786"/>
                      <a:pt x="739" y="786"/>
                    </a:cubicBezTo>
                    <a:lnTo>
                      <a:pt x="977" y="786"/>
                    </a:lnTo>
                    <a:cubicBezTo>
                      <a:pt x="1167" y="786"/>
                      <a:pt x="1310" y="941"/>
                      <a:pt x="1310" y="1120"/>
                    </a:cubicBezTo>
                    <a:lnTo>
                      <a:pt x="1310" y="1286"/>
                    </a:lnTo>
                    <a:cubicBezTo>
                      <a:pt x="1310" y="1358"/>
                      <a:pt x="1382" y="1429"/>
                      <a:pt x="1465" y="1429"/>
                    </a:cubicBezTo>
                    <a:cubicBezTo>
                      <a:pt x="1548" y="1429"/>
                      <a:pt x="1608" y="1358"/>
                      <a:pt x="1608" y="1286"/>
                    </a:cubicBezTo>
                    <a:lnTo>
                      <a:pt x="1608" y="1120"/>
                    </a:lnTo>
                    <a:cubicBezTo>
                      <a:pt x="1608" y="762"/>
                      <a:pt x="1322" y="477"/>
                      <a:pt x="965" y="477"/>
                    </a:cubicBezTo>
                    <a:lnTo>
                      <a:pt x="953" y="477"/>
                    </a:lnTo>
                    <a:lnTo>
                      <a:pt x="953" y="155"/>
                    </a:lnTo>
                    <a:cubicBezTo>
                      <a:pt x="953" y="60"/>
                      <a:pt x="882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39" name="Google Shape;2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28571">
            <a:off x="1185616" y="1735396"/>
            <a:ext cx="452971" cy="45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0638" y="3725700"/>
            <a:ext cx="534388" cy="534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7"/>
          <p:cNvSpPr txBox="1">
            <a:spLocks noGrp="1"/>
          </p:cNvSpPr>
          <p:nvPr>
            <p:ph type="title"/>
          </p:nvPr>
        </p:nvSpPr>
        <p:spPr>
          <a:xfrm>
            <a:off x="3040800" y="2808803"/>
            <a:ext cx="3062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Mine Now</a:t>
            </a:r>
            <a:endParaRPr/>
          </a:p>
        </p:txBody>
      </p:sp>
      <p:sp>
        <p:nvSpPr>
          <p:cNvPr id="724" name="Google Shape;724;p57"/>
          <p:cNvSpPr txBox="1">
            <a:spLocks noGrp="1"/>
          </p:cNvSpPr>
          <p:nvPr>
            <p:ph type="subTitle" idx="1"/>
          </p:nvPr>
        </p:nvSpPr>
        <p:spPr>
          <a:xfrm>
            <a:off x="2329500" y="1262875"/>
            <a:ext cx="4485000" cy="16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solution might just be the beginning, but it will set the pavement for the future of Mineral Exploration through  Machine Learning”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3"/>
          <p:cNvPicPr preferRelativeResize="0"/>
          <p:nvPr/>
        </p:nvPicPr>
        <p:blipFill rotWithShape="1">
          <a:blip r:embed="rId3">
            <a:alphaModFix/>
          </a:blip>
          <a:srcRect l="139" r="139"/>
          <a:stretch/>
        </p:blipFill>
        <p:spPr>
          <a:xfrm>
            <a:off x="4413656" y="833456"/>
            <a:ext cx="3591606" cy="239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3"/>
          <p:cNvPicPr preferRelativeResize="0"/>
          <p:nvPr/>
        </p:nvPicPr>
        <p:blipFill rotWithShape="1">
          <a:blip r:embed="rId4">
            <a:alphaModFix/>
          </a:blip>
          <a:srcRect l="7841" r="7841"/>
          <a:stretch/>
        </p:blipFill>
        <p:spPr>
          <a:xfrm>
            <a:off x="1392588" y="1628725"/>
            <a:ext cx="2094019" cy="1396023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/>
          <p:nvPr/>
        </p:nvSpPr>
        <p:spPr>
          <a:xfrm>
            <a:off x="0" y="-16314"/>
            <a:ext cx="9143732" cy="5143313"/>
          </a:xfrm>
          <a:custGeom>
            <a:avLst/>
            <a:gdLst/>
            <a:ahLst/>
            <a:cxnLst/>
            <a:rect l="l" t="t" r="r" b="b"/>
            <a:pathLst>
              <a:path w="285474" h="160578" extrusionOk="0">
                <a:moveTo>
                  <a:pt x="203823" y="57269"/>
                </a:moveTo>
                <a:cubicBezTo>
                  <a:pt x="204299" y="57269"/>
                  <a:pt x="204782" y="57299"/>
                  <a:pt x="205273" y="57362"/>
                </a:cubicBezTo>
                <a:cubicBezTo>
                  <a:pt x="211206" y="58111"/>
                  <a:pt x="220136" y="62001"/>
                  <a:pt x="222669" y="67889"/>
                </a:cubicBezTo>
                <a:cubicBezTo>
                  <a:pt x="223856" y="70636"/>
                  <a:pt x="223544" y="73848"/>
                  <a:pt x="222464" y="76649"/>
                </a:cubicBezTo>
                <a:cubicBezTo>
                  <a:pt x="219806" y="83541"/>
                  <a:pt x="214258" y="90103"/>
                  <a:pt x="207240" y="90103"/>
                </a:cubicBezTo>
                <a:cubicBezTo>
                  <a:pt x="205401" y="90103"/>
                  <a:pt x="203461" y="89652"/>
                  <a:pt x="201446" y="88639"/>
                </a:cubicBezTo>
                <a:cubicBezTo>
                  <a:pt x="197458" y="86623"/>
                  <a:pt x="193908" y="83759"/>
                  <a:pt x="191107" y="80280"/>
                </a:cubicBezTo>
                <a:cubicBezTo>
                  <a:pt x="188867" y="77515"/>
                  <a:pt x="187048" y="74098"/>
                  <a:pt x="187440" y="70565"/>
                </a:cubicBezTo>
                <a:cubicBezTo>
                  <a:pt x="188029" y="65177"/>
                  <a:pt x="193542" y="60877"/>
                  <a:pt x="198110" y="58673"/>
                </a:cubicBezTo>
                <a:cubicBezTo>
                  <a:pt x="199902" y="57813"/>
                  <a:pt x="201794" y="57269"/>
                  <a:pt x="203823" y="57269"/>
                </a:cubicBezTo>
                <a:close/>
                <a:moveTo>
                  <a:pt x="76548" y="57225"/>
                </a:moveTo>
                <a:cubicBezTo>
                  <a:pt x="77026" y="57225"/>
                  <a:pt x="77512" y="57255"/>
                  <a:pt x="78006" y="57317"/>
                </a:cubicBezTo>
                <a:cubicBezTo>
                  <a:pt x="83947" y="58076"/>
                  <a:pt x="92895" y="61974"/>
                  <a:pt x="95437" y="67871"/>
                </a:cubicBezTo>
                <a:cubicBezTo>
                  <a:pt x="96633" y="70628"/>
                  <a:pt x="96312" y="73857"/>
                  <a:pt x="95232" y="76658"/>
                </a:cubicBezTo>
                <a:cubicBezTo>
                  <a:pt x="92567" y="83564"/>
                  <a:pt x="87008" y="90144"/>
                  <a:pt x="79977" y="90144"/>
                </a:cubicBezTo>
                <a:cubicBezTo>
                  <a:pt x="78134" y="90144"/>
                  <a:pt x="76189" y="89692"/>
                  <a:pt x="74170" y="88675"/>
                </a:cubicBezTo>
                <a:cubicBezTo>
                  <a:pt x="70164" y="86659"/>
                  <a:pt x="66605" y="83786"/>
                  <a:pt x="63794" y="80298"/>
                </a:cubicBezTo>
                <a:cubicBezTo>
                  <a:pt x="61555" y="77523"/>
                  <a:pt x="59735" y="74098"/>
                  <a:pt x="60119" y="70556"/>
                </a:cubicBezTo>
                <a:cubicBezTo>
                  <a:pt x="60717" y="65150"/>
                  <a:pt x="66239" y="60841"/>
                  <a:pt x="70824" y="58638"/>
                </a:cubicBezTo>
                <a:cubicBezTo>
                  <a:pt x="72610" y="57770"/>
                  <a:pt x="74507" y="57225"/>
                  <a:pt x="76548" y="57225"/>
                </a:cubicBezTo>
                <a:close/>
                <a:moveTo>
                  <a:pt x="0" y="0"/>
                </a:moveTo>
                <a:lnTo>
                  <a:pt x="0" y="160578"/>
                </a:lnTo>
                <a:lnTo>
                  <a:pt x="285473" y="160578"/>
                </a:lnTo>
                <a:lnTo>
                  <a:pt x="285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Need for New Mineral Exploration Methods -</a:t>
            </a:r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body" idx="1"/>
          </p:nvPr>
        </p:nvSpPr>
        <p:spPr>
          <a:xfrm>
            <a:off x="766650" y="3449400"/>
            <a:ext cx="3498300" cy="11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Most outcropping deposits have already been discovered.</a:t>
            </a:r>
            <a:endParaRPr sz="1800"/>
          </a:p>
        </p:txBody>
      </p:sp>
      <p:sp>
        <p:nvSpPr>
          <p:cNvPr id="261" name="Google Shape;261;p33"/>
          <p:cNvSpPr txBox="1">
            <a:spLocks noGrp="1"/>
          </p:cNvSpPr>
          <p:nvPr>
            <p:ph type="body" idx="2"/>
          </p:nvPr>
        </p:nvSpPr>
        <p:spPr>
          <a:xfrm>
            <a:off x="5356350" y="3449400"/>
            <a:ext cx="2543700" cy="11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Mature Mining Camps are starting to dry out.</a:t>
            </a:r>
            <a:endParaRPr sz="1800"/>
          </a:p>
        </p:txBody>
      </p:sp>
      <p:sp>
        <p:nvSpPr>
          <p:cNvPr id="262" name="Google Shape;262;p33"/>
          <p:cNvSpPr txBox="1">
            <a:spLocks noGrp="1"/>
          </p:cNvSpPr>
          <p:nvPr>
            <p:ph type="subTitle" idx="3"/>
          </p:nvPr>
        </p:nvSpPr>
        <p:spPr>
          <a:xfrm>
            <a:off x="1296450" y="3051975"/>
            <a:ext cx="24387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Already Discovered</a:t>
            </a:r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subTitle" idx="4"/>
          </p:nvPr>
        </p:nvSpPr>
        <p:spPr>
          <a:xfrm>
            <a:off x="5999700" y="3051975"/>
            <a:ext cx="18345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Drying Out</a:t>
            </a:r>
            <a:endParaRPr/>
          </a:p>
        </p:txBody>
      </p:sp>
      <p:sp>
        <p:nvSpPr>
          <p:cNvPr id="264" name="Google Shape;264;p33"/>
          <p:cNvSpPr/>
          <p:nvPr/>
        </p:nvSpPr>
        <p:spPr>
          <a:xfrm rot="10800000" flipH="1">
            <a:off x="8196275" y="4184184"/>
            <a:ext cx="1027523" cy="1055641"/>
          </a:xfrm>
          <a:custGeom>
            <a:avLst/>
            <a:gdLst/>
            <a:ahLst/>
            <a:cxnLst/>
            <a:rect l="l" t="t" r="r" b="b"/>
            <a:pathLst>
              <a:path w="37909" h="38373" extrusionOk="0">
                <a:moveTo>
                  <a:pt x="0" y="1"/>
                </a:moveTo>
                <a:cubicBezTo>
                  <a:pt x="106" y="687"/>
                  <a:pt x="229" y="1375"/>
                  <a:pt x="369" y="2064"/>
                </a:cubicBezTo>
                <a:cubicBezTo>
                  <a:pt x="3736" y="18816"/>
                  <a:pt x="14366" y="28216"/>
                  <a:pt x="23623" y="33358"/>
                </a:cubicBezTo>
                <a:cubicBezTo>
                  <a:pt x="28156" y="35874"/>
                  <a:pt x="32988" y="37540"/>
                  <a:pt x="37908" y="38373"/>
                </a:cubicBezTo>
                <a:lnTo>
                  <a:pt x="37908" y="1"/>
                </a:ln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3"/>
          <p:cNvSpPr/>
          <p:nvPr/>
        </p:nvSpPr>
        <p:spPr>
          <a:xfrm flipH="1">
            <a:off x="-399842" y="-16325"/>
            <a:ext cx="2926199" cy="997600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>
            <a:spLocks noGrp="1"/>
          </p:cNvSpPr>
          <p:nvPr>
            <p:ph type="title"/>
          </p:nvPr>
        </p:nvSpPr>
        <p:spPr>
          <a:xfrm>
            <a:off x="1646978" y="2014200"/>
            <a:ext cx="5860200" cy="8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What If?</a:t>
            </a:r>
            <a:endParaRPr sz="7000"/>
          </a:p>
        </p:txBody>
      </p:sp>
      <p:sp>
        <p:nvSpPr>
          <p:cNvPr id="271" name="Google Shape;271;p34"/>
          <p:cNvSpPr txBox="1">
            <a:spLocks noGrp="1"/>
          </p:cNvSpPr>
          <p:nvPr>
            <p:ph type="body" idx="1"/>
          </p:nvPr>
        </p:nvSpPr>
        <p:spPr>
          <a:xfrm>
            <a:off x="1683750" y="2873700"/>
            <a:ext cx="5776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I could tell you more around </a:t>
            </a:r>
            <a:r>
              <a:rPr lang="en" sz="1900" b="1">
                <a:solidFill>
                  <a:schemeClr val="dk2"/>
                </a:solidFill>
              </a:rPr>
              <a:t>340,000</a:t>
            </a:r>
            <a:r>
              <a:rPr lang="en" sz="1900">
                <a:solidFill>
                  <a:schemeClr val="dk2"/>
                </a:solidFill>
              </a:rPr>
              <a:t> Novel Mineralization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>
            <a:spLocks noGrp="1"/>
          </p:cNvSpPr>
          <p:nvPr>
            <p:ph type="title"/>
          </p:nvPr>
        </p:nvSpPr>
        <p:spPr>
          <a:xfrm>
            <a:off x="1641900" y="1655250"/>
            <a:ext cx="5860200" cy="183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I’m telling the truth!</a:t>
            </a:r>
            <a:endParaRPr sz="5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58887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>
            <a:spLocks noGrp="1"/>
          </p:cNvSpPr>
          <p:nvPr>
            <p:ph type="title" idx="4294967295"/>
          </p:nvPr>
        </p:nvSpPr>
        <p:spPr>
          <a:xfrm>
            <a:off x="6355500" y="376525"/>
            <a:ext cx="1597500" cy="6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341,802</a:t>
            </a:r>
            <a:endParaRPr sz="3200"/>
          </a:p>
        </p:txBody>
      </p:sp>
      <p:sp>
        <p:nvSpPr>
          <p:cNvPr id="283" name="Google Shape;283;p36"/>
          <p:cNvSpPr txBox="1">
            <a:spLocks noGrp="1"/>
          </p:cNvSpPr>
          <p:nvPr>
            <p:ph type="title" idx="4294967295"/>
          </p:nvPr>
        </p:nvSpPr>
        <p:spPr>
          <a:xfrm>
            <a:off x="6089400" y="3094950"/>
            <a:ext cx="2129700" cy="6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 Minerals</a:t>
            </a:r>
            <a:endParaRPr/>
          </a:p>
        </p:txBody>
      </p:sp>
      <p:sp>
        <p:nvSpPr>
          <p:cNvPr id="284" name="Google Shape;284;p36"/>
          <p:cNvSpPr txBox="1">
            <a:spLocks noGrp="1"/>
          </p:cNvSpPr>
          <p:nvPr>
            <p:ph type="subTitle" idx="4294967295"/>
          </p:nvPr>
        </p:nvSpPr>
        <p:spPr>
          <a:xfrm>
            <a:off x="5968950" y="3666475"/>
            <a:ext cx="2370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Including Precious minerals such as Au, Ti, V, Tl, &amp; U308 </a:t>
            </a:r>
            <a:endParaRPr/>
          </a:p>
        </p:txBody>
      </p:sp>
      <p:sp>
        <p:nvSpPr>
          <p:cNvPr id="285" name="Google Shape;285;p36"/>
          <p:cNvSpPr txBox="1">
            <a:spLocks noGrp="1"/>
          </p:cNvSpPr>
          <p:nvPr>
            <p:ph type="subTitle" idx="4294967295"/>
          </p:nvPr>
        </p:nvSpPr>
        <p:spPr>
          <a:xfrm>
            <a:off x="6305250" y="977800"/>
            <a:ext cx="16980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New Mineralized Points</a:t>
            </a:r>
            <a:endParaRPr/>
          </a:p>
        </p:txBody>
      </p:sp>
      <p:sp>
        <p:nvSpPr>
          <p:cNvPr id="286" name="Google Shape;286;p36"/>
          <p:cNvSpPr txBox="1">
            <a:spLocks noGrp="1"/>
          </p:cNvSpPr>
          <p:nvPr>
            <p:ph type="title"/>
          </p:nvPr>
        </p:nvSpPr>
        <p:spPr>
          <a:xfrm>
            <a:off x="5588875" y="1947050"/>
            <a:ext cx="3285300" cy="67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200 Billion $ +</a:t>
            </a:r>
            <a:endParaRPr sz="3200"/>
          </a:p>
        </p:txBody>
      </p:sp>
      <p:sp>
        <p:nvSpPr>
          <p:cNvPr id="287" name="Google Shape;287;p36"/>
          <p:cNvSpPr txBox="1">
            <a:spLocks noGrp="1"/>
          </p:cNvSpPr>
          <p:nvPr>
            <p:ph type="subTitle" idx="4294967295"/>
          </p:nvPr>
        </p:nvSpPr>
        <p:spPr>
          <a:xfrm>
            <a:off x="6432775" y="2354825"/>
            <a:ext cx="17691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Worth of Minerals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>
            <a:spLocks noGrp="1"/>
          </p:cNvSpPr>
          <p:nvPr>
            <p:ph type="title"/>
          </p:nvPr>
        </p:nvSpPr>
        <p:spPr>
          <a:xfrm>
            <a:off x="1641900" y="1655250"/>
            <a:ext cx="5860200" cy="183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Let’s See the Magic!</a:t>
            </a:r>
            <a:endParaRPr sz="5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>
            <a:spLocks noGrp="1"/>
          </p:cNvSpPr>
          <p:nvPr>
            <p:ph type="title" idx="2"/>
          </p:nvPr>
        </p:nvSpPr>
        <p:spPr>
          <a:xfrm>
            <a:off x="1724425" y="921675"/>
            <a:ext cx="6630000" cy="12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444500" algn="ctr" rtl="0"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en" sz="3400"/>
              <a:t>What features can determine mineralization?</a:t>
            </a:r>
            <a:endParaRPr sz="3400"/>
          </a:p>
        </p:txBody>
      </p:sp>
      <p:sp>
        <p:nvSpPr>
          <p:cNvPr id="303" name="Google Shape;303;p39"/>
          <p:cNvSpPr txBox="1">
            <a:spLocks noGrp="1"/>
          </p:cNvSpPr>
          <p:nvPr>
            <p:ph type="title" idx="2"/>
          </p:nvPr>
        </p:nvSpPr>
        <p:spPr>
          <a:xfrm>
            <a:off x="970025" y="2883925"/>
            <a:ext cx="6630000" cy="13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2. Can we learn those features using the existing data?</a:t>
            </a:r>
            <a:endParaRPr sz="3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0"/>
          <p:cNvPicPr preferRelativeResize="0"/>
          <p:nvPr/>
        </p:nvPicPr>
        <p:blipFill rotWithShape="1">
          <a:blip r:embed="rId3">
            <a:alphaModFix/>
          </a:blip>
          <a:srcRect t="19" b="29"/>
          <a:stretch/>
        </p:blipFill>
        <p:spPr>
          <a:xfrm>
            <a:off x="4413656" y="833456"/>
            <a:ext cx="3591606" cy="239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2588" y="1628725"/>
            <a:ext cx="2094019" cy="139602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/>
          <p:nvPr/>
        </p:nvSpPr>
        <p:spPr>
          <a:xfrm>
            <a:off x="0" y="-16314"/>
            <a:ext cx="9143732" cy="5143313"/>
          </a:xfrm>
          <a:custGeom>
            <a:avLst/>
            <a:gdLst/>
            <a:ahLst/>
            <a:cxnLst/>
            <a:rect l="l" t="t" r="r" b="b"/>
            <a:pathLst>
              <a:path w="285474" h="160578" extrusionOk="0">
                <a:moveTo>
                  <a:pt x="203823" y="57269"/>
                </a:moveTo>
                <a:cubicBezTo>
                  <a:pt x="204299" y="57269"/>
                  <a:pt x="204782" y="57299"/>
                  <a:pt x="205273" y="57362"/>
                </a:cubicBezTo>
                <a:cubicBezTo>
                  <a:pt x="211206" y="58111"/>
                  <a:pt x="220136" y="62001"/>
                  <a:pt x="222669" y="67889"/>
                </a:cubicBezTo>
                <a:cubicBezTo>
                  <a:pt x="223856" y="70636"/>
                  <a:pt x="223544" y="73848"/>
                  <a:pt x="222464" y="76649"/>
                </a:cubicBezTo>
                <a:cubicBezTo>
                  <a:pt x="219806" y="83541"/>
                  <a:pt x="214258" y="90103"/>
                  <a:pt x="207240" y="90103"/>
                </a:cubicBezTo>
                <a:cubicBezTo>
                  <a:pt x="205401" y="90103"/>
                  <a:pt x="203461" y="89652"/>
                  <a:pt x="201446" y="88639"/>
                </a:cubicBezTo>
                <a:cubicBezTo>
                  <a:pt x="197458" y="86623"/>
                  <a:pt x="193908" y="83759"/>
                  <a:pt x="191107" y="80280"/>
                </a:cubicBezTo>
                <a:cubicBezTo>
                  <a:pt x="188867" y="77515"/>
                  <a:pt x="187048" y="74098"/>
                  <a:pt x="187440" y="70565"/>
                </a:cubicBezTo>
                <a:cubicBezTo>
                  <a:pt x="188029" y="65177"/>
                  <a:pt x="193542" y="60877"/>
                  <a:pt x="198110" y="58673"/>
                </a:cubicBezTo>
                <a:cubicBezTo>
                  <a:pt x="199902" y="57813"/>
                  <a:pt x="201794" y="57269"/>
                  <a:pt x="203823" y="57269"/>
                </a:cubicBezTo>
                <a:close/>
                <a:moveTo>
                  <a:pt x="76548" y="57225"/>
                </a:moveTo>
                <a:cubicBezTo>
                  <a:pt x="77026" y="57225"/>
                  <a:pt x="77512" y="57255"/>
                  <a:pt x="78006" y="57317"/>
                </a:cubicBezTo>
                <a:cubicBezTo>
                  <a:pt x="83947" y="58076"/>
                  <a:pt x="92895" y="61974"/>
                  <a:pt x="95437" y="67871"/>
                </a:cubicBezTo>
                <a:cubicBezTo>
                  <a:pt x="96633" y="70628"/>
                  <a:pt x="96312" y="73857"/>
                  <a:pt x="95232" y="76658"/>
                </a:cubicBezTo>
                <a:cubicBezTo>
                  <a:pt x="92567" y="83564"/>
                  <a:pt x="87008" y="90144"/>
                  <a:pt x="79977" y="90144"/>
                </a:cubicBezTo>
                <a:cubicBezTo>
                  <a:pt x="78134" y="90144"/>
                  <a:pt x="76189" y="89692"/>
                  <a:pt x="74170" y="88675"/>
                </a:cubicBezTo>
                <a:cubicBezTo>
                  <a:pt x="70164" y="86659"/>
                  <a:pt x="66605" y="83786"/>
                  <a:pt x="63794" y="80298"/>
                </a:cubicBezTo>
                <a:cubicBezTo>
                  <a:pt x="61555" y="77523"/>
                  <a:pt x="59735" y="74098"/>
                  <a:pt x="60119" y="70556"/>
                </a:cubicBezTo>
                <a:cubicBezTo>
                  <a:pt x="60717" y="65150"/>
                  <a:pt x="66239" y="60841"/>
                  <a:pt x="70824" y="58638"/>
                </a:cubicBezTo>
                <a:cubicBezTo>
                  <a:pt x="72610" y="57770"/>
                  <a:pt x="74507" y="57225"/>
                  <a:pt x="76548" y="57225"/>
                </a:cubicBezTo>
                <a:close/>
                <a:moveTo>
                  <a:pt x="0" y="0"/>
                </a:moveTo>
                <a:lnTo>
                  <a:pt x="0" y="160578"/>
                </a:lnTo>
                <a:lnTo>
                  <a:pt x="285473" y="160578"/>
                </a:lnTo>
                <a:lnTo>
                  <a:pt x="285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Categories of Data</a:t>
            </a:r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body" idx="1"/>
          </p:nvPr>
        </p:nvSpPr>
        <p:spPr>
          <a:xfrm>
            <a:off x="690450" y="3449400"/>
            <a:ext cx="3498300" cy="11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Eg. Gravity, Magnetics, etc. of the whole landmass of Gawler province in the form of rasters.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3" name="Google Shape;313;p40"/>
          <p:cNvSpPr txBox="1">
            <a:spLocks noGrp="1"/>
          </p:cNvSpPr>
          <p:nvPr>
            <p:ph type="body" idx="2"/>
          </p:nvPr>
        </p:nvSpPr>
        <p:spPr>
          <a:xfrm>
            <a:off x="4905650" y="3449400"/>
            <a:ext cx="3591600" cy="11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Comprising of details such as Depth, Mineral Classes, etc. of the already existing mineral locations. </a:t>
            </a:r>
            <a:endParaRPr sz="1800"/>
          </a:p>
        </p:txBody>
      </p:sp>
      <p:sp>
        <p:nvSpPr>
          <p:cNvPr id="314" name="Google Shape;314;p40"/>
          <p:cNvSpPr txBox="1">
            <a:spLocks noGrp="1"/>
          </p:cNvSpPr>
          <p:nvPr>
            <p:ph type="subTitle" idx="3"/>
          </p:nvPr>
        </p:nvSpPr>
        <p:spPr>
          <a:xfrm>
            <a:off x="1296450" y="3051975"/>
            <a:ext cx="24387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GeoPhysical</a:t>
            </a:r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4"/>
          </p:nvPr>
        </p:nvSpPr>
        <p:spPr>
          <a:xfrm>
            <a:off x="5710950" y="3051975"/>
            <a:ext cx="18345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Geochemical</a:t>
            </a:r>
            <a:endParaRPr/>
          </a:p>
        </p:txBody>
      </p:sp>
      <p:sp>
        <p:nvSpPr>
          <p:cNvPr id="316" name="Google Shape;316;p40"/>
          <p:cNvSpPr/>
          <p:nvPr/>
        </p:nvSpPr>
        <p:spPr>
          <a:xfrm rot="10800000" flipH="1">
            <a:off x="8196275" y="4184184"/>
            <a:ext cx="1027523" cy="1055641"/>
          </a:xfrm>
          <a:custGeom>
            <a:avLst/>
            <a:gdLst/>
            <a:ahLst/>
            <a:cxnLst/>
            <a:rect l="l" t="t" r="r" b="b"/>
            <a:pathLst>
              <a:path w="37909" h="38373" extrusionOk="0">
                <a:moveTo>
                  <a:pt x="0" y="1"/>
                </a:moveTo>
                <a:cubicBezTo>
                  <a:pt x="106" y="687"/>
                  <a:pt x="229" y="1375"/>
                  <a:pt x="369" y="2064"/>
                </a:cubicBezTo>
                <a:cubicBezTo>
                  <a:pt x="3736" y="18816"/>
                  <a:pt x="14366" y="28216"/>
                  <a:pt x="23623" y="33358"/>
                </a:cubicBezTo>
                <a:cubicBezTo>
                  <a:pt x="28156" y="35874"/>
                  <a:pt x="32988" y="37540"/>
                  <a:pt x="37908" y="38373"/>
                </a:cubicBezTo>
                <a:lnTo>
                  <a:pt x="37908" y="1"/>
                </a:lnTo>
                <a:close/>
              </a:path>
            </a:pathLst>
          </a:cu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40"/>
          <p:cNvSpPr/>
          <p:nvPr/>
        </p:nvSpPr>
        <p:spPr>
          <a:xfrm flipH="1">
            <a:off x="-399842" y="-16325"/>
            <a:ext cx="2926199" cy="997600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ure Natic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B7B7B7"/>
      </a:accent1>
      <a:accent2>
        <a:srgbClr val="212121"/>
      </a:accent2>
      <a:accent3>
        <a:srgbClr val="FFFFFF"/>
      </a:accent3>
      <a:accent4>
        <a:srgbClr val="B7B7B7"/>
      </a:accent4>
      <a:accent5>
        <a:srgbClr val="666666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426</Words>
  <Application>Microsoft Office PowerPoint</Application>
  <PresentationFormat>On-screen Show (16:9)</PresentationFormat>
  <Paragraphs>71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Sahitya</vt:lpstr>
      <vt:lpstr>Arial</vt:lpstr>
      <vt:lpstr>Playfair Display</vt:lpstr>
      <vt:lpstr>Pure Natic by Slidesgo</vt:lpstr>
      <vt:lpstr>Mine Now</vt:lpstr>
      <vt:lpstr>Mining &amp; Australia</vt:lpstr>
      <vt:lpstr>The Need for New Mineral Exploration Methods -</vt:lpstr>
      <vt:lpstr>What If?</vt:lpstr>
      <vt:lpstr>I’m telling the truth!</vt:lpstr>
      <vt:lpstr>341,802</vt:lpstr>
      <vt:lpstr>Let’s See the Magic!</vt:lpstr>
      <vt:lpstr>What features can determine mineralization?</vt:lpstr>
      <vt:lpstr>Two Categories of Data</vt:lpstr>
      <vt:lpstr>Two Categories of Data</vt:lpstr>
      <vt:lpstr>You Could Use Three Columns, Why Not?</vt:lpstr>
      <vt:lpstr>‘Wh're Art Thee Min'ral?’</vt:lpstr>
      <vt:lpstr>PowerPoint Presentation</vt:lpstr>
      <vt:lpstr>‘Bid Me Thy Nameth!’</vt:lpstr>
      <vt:lpstr>PowerPoint Presentation</vt:lpstr>
      <vt:lpstr>‘How Big Art Thee’</vt:lpstr>
      <vt:lpstr>PowerPoint Presentation</vt:lpstr>
      <vt:lpstr>325,000</vt:lpstr>
      <vt:lpstr>Generation of Novel Mineralized Locations</vt:lpstr>
      <vt:lpstr>— Mine Now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 Now</dc:title>
  <cp:lastModifiedBy>Digvijay Singh</cp:lastModifiedBy>
  <cp:revision>1</cp:revision>
  <dcterms:modified xsi:type="dcterms:W3CDTF">2020-08-01T15:52:07Z</dcterms:modified>
</cp:coreProperties>
</file>